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2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theme/theme3.xml" ContentType="application/vnd.openxmlformats-officedocument.theme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6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7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drawings/drawing1.xml" ContentType="application/vnd.openxmlformats-officedocument.drawingml.chartshapes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theme/themeOverride1.xml" ContentType="application/vnd.openxmlformats-officedocument.themeOverr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 autoCompressPictures="0" bookmarkIdSeed="3">
  <p:sldMasterIdLst>
    <p:sldMasterId id="2147483648" r:id="rId1"/>
    <p:sldMasterId id="2147483729" r:id="rId2"/>
    <p:sldMasterId id="2147484025" r:id="rId3"/>
    <p:sldMasterId id="2147484037" r:id="rId4"/>
  </p:sldMasterIdLst>
  <p:notesMasterIdLst>
    <p:notesMasterId r:id="rId14"/>
  </p:notesMasterIdLst>
  <p:handoutMasterIdLst>
    <p:handoutMasterId r:id="rId15"/>
  </p:handoutMasterIdLst>
  <p:sldIdLst>
    <p:sldId id="256" r:id="rId5"/>
    <p:sldId id="349" r:id="rId6"/>
    <p:sldId id="1327" r:id="rId7"/>
    <p:sldId id="1356" r:id="rId8"/>
    <p:sldId id="1357" r:id="rId9"/>
    <p:sldId id="1361" r:id="rId10"/>
    <p:sldId id="1360" r:id="rId11"/>
    <p:sldId id="1355" r:id="rId12"/>
    <p:sldId id="263" r:id="rId13"/>
  </p:sldIdLst>
  <p:sldSz cx="9144000" cy="5143500" type="screen16x9"/>
  <p:notesSz cx="9928225" cy="6797675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521415D9-36F7-43E2-AB2F-B90AF26B5E84}">
      <p14:sectionLst xmlns:p14="http://schemas.microsoft.com/office/powerpoint/2010/main">
        <p14:section name="Default Section" id="{5AE59069-93BF-4196-8987-E827D6F70021}">
          <p14:sldIdLst>
            <p14:sldId id="256"/>
            <p14:sldId id="349"/>
          </p14:sldIdLst>
        </p14:section>
        <p14:section name="Chiến lược &amp; KHHĐ TTX" id="{8D32B6B9-831E-46DD-B3C9-F6081A7BB777}">
          <p14:sldIdLst>
            <p14:sldId id="1327"/>
            <p14:sldId id="1356"/>
            <p14:sldId id="1357"/>
          </p14:sldIdLst>
        </p14:section>
        <p14:section name="Thúc đẩy CĐX ngành NL" id="{B11E514F-DA27-487A-9CC0-91BC1E6172A5}">
          <p14:sldIdLst>
            <p14:sldId id="1361"/>
            <p14:sldId id="1360"/>
            <p14:sldId id="1355"/>
            <p14:sldId id="263"/>
          </p14:sldIdLst>
        </p14:section>
        <p14:section name="Phụ lục" id="{DE34D050-C8FB-4E26-9CF2-773977745655}">
          <p14:sldIdLst/>
        </p14:section>
      </p14:sectionLst>
    </p:ext>
    <p:ext uri="{EFAFB233-063F-42B5-8137-9DF3F51BA10A}">
      <p15:sldGuideLst xmlns:p15="http://schemas.microsoft.com/office/powerpoint/2012/main">
        <p15:guide id="1" pos="2880">
          <p15:clr>
            <a:srgbClr val="A4A3A4"/>
          </p15:clr>
        </p15:guide>
        <p15:guide id="2" orient="horz" pos="162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  <p:ext uri="http://customooxmlschemas.google.com/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r:id="rId38" roundtripDataSignature="AMtx7micqQgyyH7KOoIYY6jZWdImoJihKw==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10DA5AA7-7C75-0B1D-08C9-BFCF10AA1308}" name="Nguyen My, Anh GIZ VN" initials="NMAGV" userId="S::anh.nguyen1@giz.de::55861db9-56a4-4bdd-8292-ab6572528ac4" providerId="AD"/>
</p188:authorLst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Admin" initials="" lastIdx="2" clrIdx="0"/>
  <p:cmAuthor id="1" name="Nguyen My, Anh GIZ VN" initials="NMAGV" lastIdx="22" clrIdx="1">
    <p:extLst>
      <p:ext uri="{19B8F6BF-5375-455C-9EA6-DF929625EA0E}">
        <p15:presenceInfo xmlns:p15="http://schemas.microsoft.com/office/powerpoint/2012/main" userId="S::anh.nguyen1@giz.de::55861db9-56a4-4bdd-8292-ab6572528ac4" providerId="AD"/>
      </p:ext>
    </p:extLst>
  </p:cmAuthor>
  <p:cmAuthor id="2" name="Admin" initials="A" lastIdx="4" clrIdx="2">
    <p:extLst>
      <p:ext uri="{19B8F6BF-5375-455C-9EA6-DF929625EA0E}">
        <p15:presenceInfo xmlns:p15="http://schemas.microsoft.com/office/powerpoint/2012/main" userId="Admin" providerId="None"/>
      </p:ext>
    </p:extLst>
  </p:cmAuthor>
  <p:cmAuthor id="3" name="LAN HUONG PHAM" initials="LHP" lastIdx="1" clrIdx="3">
    <p:extLst>
      <p:ext uri="{19B8F6BF-5375-455C-9EA6-DF929625EA0E}">
        <p15:presenceInfo xmlns:p15="http://schemas.microsoft.com/office/powerpoint/2012/main" userId="07f7fdf932098be3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00DBE6"/>
    <a:srgbClr val="00B7C0"/>
    <a:srgbClr val="A3FBFF"/>
    <a:srgbClr val="CDFDFF"/>
    <a:srgbClr val="009CA4"/>
    <a:srgbClr val="00969E"/>
    <a:srgbClr val="00D0DA"/>
    <a:srgbClr val="46E2B2"/>
    <a:srgbClr val="03F3E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AE87D84E-1EA3-4EC4-8B70-A7F082FC1B36}" v="2" dt="2022-07-13T08:52:38.717"/>
  </p1510:revLst>
</p1510:revInfo>
</file>

<file path=ppt/tableStyles.xml><?xml version="1.0" encoding="utf-8"?>
<a:tblStyleLst xmlns:a="http://schemas.openxmlformats.org/drawingml/2006/main" def="{E4F969CB-1387-42F1-9FD3-B839A0383D20}">
  <a:tblStyle styleId="{E4F969CB-1387-42F1-9FD3-B839A0383D20}" styleName="Table_0">
    <a:wholeTbl>
      <a:tcTxStyle b="off" i="off">
        <a:font>
          <a:latin typeface="Arial"/>
          <a:ea typeface="Arial"/>
          <a:cs typeface="Arial"/>
        </a:font>
        <a:schemeClr val="dk1"/>
      </a:tcTxStyle>
      <a:tcStyle>
        <a:tcBdr>
          <a:left>
            <a:ln w="1270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1270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1270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1270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1270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1270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rgbClr val="FFFFFF">
              <a:alpha val="0"/>
            </a:srgbClr>
          </a:solidFill>
        </a:fill>
      </a:tcStyle>
    </a:wholeTbl>
    <a:band1H>
      <a:tcTxStyle/>
      <a:tcStyle>
        <a:tcBdr/>
        <a:fill>
          <a:solidFill>
            <a:schemeClr val="dk1">
              <a:alpha val="20000"/>
            </a:schemeClr>
          </a:solidFill>
        </a:fill>
      </a:tcStyle>
    </a:band1H>
    <a:band2H>
      <a:tcTxStyle/>
      <a:tcStyle>
        <a:tcBdr/>
      </a:tcStyle>
    </a:band2H>
    <a:band1V>
      <a:tcTxStyle/>
      <a:tcStyle>
        <a:tcBdr/>
        <a:fill>
          <a:solidFill>
            <a:schemeClr val="dk1">
              <a:alpha val="20000"/>
            </a:schemeClr>
          </a:solidFill>
        </a:fill>
      </a:tcStyle>
    </a:band1V>
    <a:band2V>
      <a:tcTxStyle/>
      <a:tcStyle>
        <a:tcBdr/>
      </a:tcStyle>
    </a:band2V>
    <a:lastCol>
      <a:tcTxStyle b="on" i="off"/>
      <a:tcStyle>
        <a:tcBdr/>
      </a:tcStyle>
    </a:lastCol>
    <a:firstCol>
      <a:tcTxStyle b="on" i="off"/>
      <a:tcStyle>
        <a:tcBdr/>
      </a:tcStyle>
    </a:firstCol>
    <a:lastRow>
      <a:tcTxStyle b="on" i="off"/>
      <a:tcStyle>
        <a:tcBdr>
          <a:top>
            <a:ln w="5080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a:top>
        </a:tcBdr>
        <a:fill>
          <a:solidFill>
            <a:srgbClr val="FFFFFF">
              <a:alpha val="0"/>
            </a:srgbClr>
          </a:solidFill>
        </a:fill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 b="on" i="off"/>
      <a:tcStyle>
        <a:tcBdr>
          <a:bottom>
            <a:ln w="2540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a:bottom>
        </a:tcBdr>
        <a:fill>
          <a:solidFill>
            <a:srgbClr val="FFFFFF">
              <a:alpha val="0"/>
            </a:srgbClr>
          </a:solidFill>
        </a:fill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8799B23B-EC83-4686-B30A-512413B5E67A}" styleName="Light Style 3 - Accent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72833802-FEF1-4C79-8D5D-14CF1EAF98D9}" styleName="Light Style 2 - Acc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5DA37D80-6434-44D0-A028-1B22A696006F}" styleName="Light Style 3 - Accent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35758FB7-9AC5-4552-8A53-C91805E547FA}" styleName="Themed Style 1 - Accent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912C8C85-51F0-491E-9774-3900AFEF0FD7}" styleName="Light Style 2 - Accent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E8B1032C-EA38-4F05-BA0D-38AFFFC7BED3}" styleName="Light Style 3 - Accent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10A1B5D5-9B99-4C35-A422-299274C87663}" styleName="Medium Style 1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69C7853C-536D-4A76-A0AE-DD22124D55A5}" styleName="Themed Style 1 - Acc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775DCB02-9BB8-47FD-8907-85C794F793BA}" styleName="Themed Style 1 - Accent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5A111915-BE36-4E01-A7E5-04B1672EAD32}" styleName="Light Style 2 - Accent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1FECB4D8-DB02-4DC6-A0A2-4F2EBAE1DC90}" styleName="Medium Style 1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793D81CF-94F2-401A-BA57-92F5A7B2D0C5}" styleName="Medium Styl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FABFCF23-3B69-468F-B69F-88F6DE6A72F2}" styleName="Medium Style 1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1E171933-4619-4E11-9A3F-F7608DF75F80}" styleName="Medium Style 1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1691" autoAdjust="0"/>
    <p:restoredTop sz="87165" autoAdjust="0"/>
  </p:normalViewPr>
  <p:slideViewPr>
    <p:cSldViewPr snapToGrid="0">
      <p:cViewPr varScale="1">
        <p:scale>
          <a:sx n="112" d="100"/>
          <a:sy n="112" d="100"/>
        </p:scale>
        <p:origin x="108" y="336"/>
      </p:cViewPr>
      <p:guideLst>
        <p:guide pos="2880"/>
        <p:guide orient="horz" pos="162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75" d="100"/>
        <a:sy n="75" d="100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60" d="100"/>
          <a:sy n="60" d="100"/>
        </p:scale>
        <p:origin x="1313" y="24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39" Type="http://schemas.openxmlformats.org/officeDocument/2006/relationships/commentAuthors" Target="commentAuthors.xml"/><Relationship Id="rId3" Type="http://schemas.openxmlformats.org/officeDocument/2006/relationships/slideMaster" Target="slideMasters/slideMaster3.xml"/><Relationship Id="rId42" Type="http://schemas.openxmlformats.org/officeDocument/2006/relationships/theme" Target="theme/theme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38" Type="http://customschemas.google.com/relationships/presentationmetadata" Target="metadata"/><Relationship Id="rId2" Type="http://schemas.openxmlformats.org/officeDocument/2006/relationships/slideMaster" Target="slideMasters/slideMaster2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40" Type="http://schemas.openxmlformats.org/officeDocument/2006/relationships/presProps" Target="presProps.xml"/><Relationship Id="rId45" Type="http://schemas.microsoft.com/office/2018/10/relationships/authors" Target="authors.xml"/><Relationship Id="rId5" Type="http://schemas.openxmlformats.org/officeDocument/2006/relationships/slide" Target="slides/slide1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6.xml"/><Relationship Id="rId44" Type="http://schemas.microsoft.com/office/2015/10/relationships/revisionInfo" Target="revisionInfo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notesMaster" Target="notesMasters/notesMaster1.xml"/><Relationship Id="rId43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https://d.docs.live.net/a790abe170cf7897/IE%20works/25_MPI%20VGGS/Scenarios/Netzero_Cost_CO2.xlsx" TargetMode="External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chartUserShapes" Target="../drawings/drawing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2.xml"/><Relationship Id="rId1" Type="http://schemas.microsoft.com/office/2011/relationships/chartStyle" Target="style2.xml"/><Relationship Id="rId4" Type="http://schemas.openxmlformats.org/officeDocument/2006/relationships/package" Target="../embeddings/Microsoft_Excel_Worksheet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320" b="1" i="0" u="none" strike="noStrike" kern="1200" spc="0" baseline="0">
                <a:solidFill>
                  <a:srgbClr val="00206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r>
              <a:rPr lang="en-US" sz="1200" b="1" dirty="0"/>
              <a:t>1.1. </a:t>
            </a:r>
            <a:r>
              <a:rPr lang="vi-VN" sz="1200" b="1" dirty="0"/>
              <a:t>Phát thải </a:t>
            </a:r>
            <a:r>
              <a:rPr lang="en-US" sz="1200" b="1" dirty="0"/>
              <a:t>KNK</a:t>
            </a:r>
            <a:r>
              <a:rPr lang="en-US" sz="1200" b="1" baseline="0" dirty="0"/>
              <a:t> </a:t>
            </a:r>
            <a:r>
              <a:rPr lang="en-US" sz="1200" b="1" baseline="0" dirty="0" err="1"/>
              <a:t>từ</a:t>
            </a:r>
            <a:r>
              <a:rPr lang="en-US" sz="1200" b="1" baseline="0" dirty="0"/>
              <a:t> </a:t>
            </a:r>
            <a:r>
              <a:rPr lang="en-US" sz="1200" b="1" baseline="0" dirty="0" err="1"/>
              <a:t>ngành</a:t>
            </a:r>
            <a:r>
              <a:rPr lang="vi-VN" sz="1200" b="1" dirty="0"/>
              <a:t> năng lượng 2050</a:t>
            </a:r>
            <a:r>
              <a:rPr lang="en-US" sz="1200" b="1" dirty="0"/>
              <a:t>*</a:t>
            </a:r>
            <a:endParaRPr lang="vi-VN" sz="1200" b="1" dirty="0"/>
          </a:p>
        </c:rich>
      </c:tx>
      <c:layout>
        <c:manualLayout>
          <c:xMode val="edge"/>
          <c:yMode val="edge"/>
          <c:x val="0"/>
          <c:y val="0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320" b="1" i="0" u="none" strike="noStrike" kern="1200" spc="0" baseline="0">
              <a:solidFill>
                <a:srgbClr val="002060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0.2420712741730307"/>
          <c:y val="0.26464858559346749"/>
          <c:w val="0.52302976651856115"/>
          <c:h val="0.675216899970837"/>
        </c:manualLayout>
      </c:layout>
      <c:pie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470B-4271-9D27-C3DB5A634E93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470B-4271-9D27-C3DB5A634E93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470B-4271-9D27-C3DB5A634E93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470B-4271-9D27-C3DB5A634E93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470B-4271-9D27-C3DB5A634E93}"/>
              </c:ext>
            </c:extLst>
          </c:dPt>
          <c:dPt>
            <c:idx val="5"/>
            <c:bubble3D val="0"/>
            <c:spPr>
              <a:solidFill>
                <a:schemeClr val="accent6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B-470B-4271-9D27-C3DB5A634E93}"/>
              </c:ext>
            </c:extLst>
          </c:dPt>
          <c:dPt>
            <c:idx val="6"/>
            <c:bubble3D val="0"/>
            <c:spPr>
              <a:solidFill>
                <a:schemeClr val="accent1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D-470B-4271-9D27-C3DB5A634E93}"/>
              </c:ext>
            </c:extLst>
          </c:dPt>
          <c:dLbls>
            <c:dLbl>
              <c:idx val="0"/>
              <c:layout>
                <c:manualLayout>
                  <c:x val="0.37010007215671292"/>
                  <c:y val="1.8616093902742957E-2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470B-4271-9D27-C3DB5A634E93}"/>
                </c:ext>
              </c:extLst>
            </c:dLbl>
            <c:dLbl>
              <c:idx val="1"/>
              <c:layout>
                <c:manualLayout>
                  <c:x val="0.27325926961520802"/>
                  <c:y val="0.23234916559691912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470B-4271-9D27-C3DB5A634E93}"/>
                </c:ext>
              </c:extLst>
            </c:dLbl>
            <c:dLbl>
              <c:idx val="3"/>
              <c:layout>
                <c:manualLayout>
                  <c:x val="0.10546628844092772"/>
                  <c:y val="-3.1433058273118073E-7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4622237201575375"/>
                      <c:h val="0.28423141471372121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7-470B-4271-9D27-C3DB5A634E93}"/>
                </c:ext>
              </c:extLst>
            </c:dLbl>
            <c:dLbl>
              <c:idx val="4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470B-4271-9D27-C3DB5A634E93}"/>
                </c:ext>
              </c:extLst>
            </c:dLbl>
            <c:dLbl>
              <c:idx val="5"/>
              <c:layout>
                <c:manualLayout>
                  <c:x val="5.9537189764947646E-3"/>
                  <c:y val="-9.5907587075055103E-2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35357191829251833"/>
                      <c:h val="0.28423141471372121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B-470B-4271-9D27-C3DB5A634E93}"/>
                </c:ext>
              </c:extLst>
            </c:dLbl>
            <c:dLbl>
              <c:idx val="6"/>
              <c:layout>
                <c:manualLayout>
                  <c:x val="-4.8735032381307369E-3"/>
                  <c:y val="4.1295931758530184E-2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470B-4271-9D27-C3DB5A634E93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00" b="0" i="0" u="none" strike="noStrike" kern="1200" baseline="0">
                    <a:solidFill>
                      <a:srgbClr val="002060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en-US"/>
              </a:p>
            </c:txPr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'[Netzero_Cost_CO2.xlsx]Phat thaiCO2'!$J$4:$J$10</c:f>
              <c:strCache>
                <c:ptCount val="7"/>
                <c:pt idx="0">
                  <c:v>NLTS</c:v>
                </c:pt>
                <c:pt idx="1">
                  <c:v>TM-DV</c:v>
                </c:pt>
                <c:pt idx="2">
                  <c:v>CN-XD</c:v>
                </c:pt>
                <c:pt idx="3">
                  <c:v>Sản xuất điện</c:v>
                </c:pt>
                <c:pt idx="4">
                  <c:v>TDDC</c:v>
                </c:pt>
                <c:pt idx="5">
                  <c:v>Khai thác NL</c:v>
                </c:pt>
                <c:pt idx="6">
                  <c:v>GTVT</c:v>
                </c:pt>
              </c:strCache>
            </c:strRef>
          </c:cat>
          <c:val>
            <c:numRef>
              <c:f>'[Netzero_Cost_CO2.xlsx]Phat thaiCO2'!$I$4:$I$10</c:f>
              <c:numCache>
                <c:formatCode>_(* #\,##0_);_(* \(#\,##0\);_(* "-"??_);_(@_)</c:formatCode>
                <c:ptCount val="7"/>
                <c:pt idx="0">
                  <c:v>2100</c:v>
                </c:pt>
                <c:pt idx="1">
                  <c:v>4259.9018457224502</c:v>
                </c:pt>
                <c:pt idx="2">
                  <c:v>28364.336146763701</c:v>
                </c:pt>
                <c:pt idx="3">
                  <c:v>38260.000000000007</c:v>
                </c:pt>
                <c:pt idx="4">
                  <c:v>254.13541057307901</c:v>
                </c:pt>
                <c:pt idx="5">
                  <c:v>7000.54154516975</c:v>
                </c:pt>
                <c:pt idx="6">
                  <c:v>23046.262234195099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E-470B-4271-9D27-C3DB5A634E93}"/>
            </c:ext>
          </c:extLst>
        </c:ser>
        <c:dLbls>
          <c:showLegendKey val="0"/>
          <c:showVal val="0"/>
          <c:showCatName val="1"/>
          <c:showSerName val="0"/>
          <c:showPercent val="1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100">
          <a:solidFill>
            <a:srgbClr val="002060"/>
          </a:solidFill>
          <a:latin typeface="Times New Roman" panose="02020603050405020304" pitchFamily="18" charset="0"/>
          <a:cs typeface="Times New Roman" panose="02020603050405020304" pitchFamily="18" charset="0"/>
        </a:defRPr>
      </a:pPr>
      <a:endParaRPr lang="en-US"/>
    </a:p>
  </c:txPr>
  <c:externalData r:id="rId3">
    <c:autoUpdate val="0"/>
  </c:externalData>
  <c:userShapes r:id="rId4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100" b="0" i="0" u="none" strike="noStrike" kern="1200" spc="0" baseline="0">
                <a:solidFill>
                  <a:srgbClr val="002060"/>
                </a:solidFill>
                <a:latin typeface="+mn-lt"/>
                <a:ea typeface="+mn-ea"/>
                <a:cs typeface="+mn-cs"/>
              </a:defRPr>
            </a:pPr>
            <a:r>
              <a:rPr lang="vi-VN" sz="1100" b="1" i="0" baseline="0" dirty="0">
                <a:solidFill>
                  <a:srgbClr val="002060"/>
                </a:solidFill>
                <a:effectLst/>
                <a:latin typeface="Times New Roman (Headings)"/>
              </a:rPr>
              <a:t>Nhu cầu vốn đầu tư cho </a:t>
            </a:r>
            <a:r>
              <a:rPr lang="en-US" sz="1100" b="1" i="0" baseline="0" dirty="0">
                <a:solidFill>
                  <a:srgbClr val="002060"/>
                </a:solidFill>
                <a:effectLst/>
                <a:latin typeface="Times New Roman (Headings)"/>
              </a:rPr>
              <a:t>c</a:t>
            </a:r>
            <a:r>
              <a:rPr lang="vi-VN" sz="1100" b="1" i="0" baseline="0" dirty="0">
                <a:solidFill>
                  <a:srgbClr val="002060"/>
                </a:solidFill>
                <a:effectLst/>
                <a:latin typeface="Times New Roman (Headings)"/>
              </a:rPr>
              <a:t>huyển đổi xanh ngành </a:t>
            </a:r>
            <a:r>
              <a:rPr lang="en-US" sz="1100" b="1" i="0" baseline="0" dirty="0">
                <a:solidFill>
                  <a:srgbClr val="002060"/>
                </a:solidFill>
                <a:effectLst/>
                <a:latin typeface="Times New Roman (Headings)"/>
              </a:rPr>
              <a:t>NL</a:t>
            </a:r>
            <a:r>
              <a:rPr lang="en-US" sz="1100" b="0" i="0" baseline="0" dirty="0">
                <a:solidFill>
                  <a:srgbClr val="002060"/>
                </a:solidFill>
                <a:effectLst/>
                <a:latin typeface="Times New Roman (Headings)"/>
              </a:rPr>
              <a:t>* </a:t>
            </a:r>
            <a:r>
              <a:rPr lang="vi-VN" sz="1100" b="0" i="0" baseline="0" dirty="0">
                <a:solidFill>
                  <a:srgbClr val="002060"/>
                </a:solidFill>
                <a:effectLst/>
                <a:latin typeface="Times New Roman (Headings)"/>
              </a:rPr>
              <a:t>so với </a:t>
            </a:r>
            <a:r>
              <a:rPr lang="en-US" sz="1100" b="0" i="0" baseline="0" dirty="0">
                <a:solidFill>
                  <a:srgbClr val="002060"/>
                </a:solidFill>
                <a:effectLst/>
                <a:latin typeface="Times New Roman (Headings)"/>
              </a:rPr>
              <a:t>t</a:t>
            </a:r>
            <a:r>
              <a:rPr lang="vi-VN" sz="1100" b="0" i="0" baseline="0" dirty="0">
                <a:solidFill>
                  <a:srgbClr val="002060"/>
                </a:solidFill>
                <a:effectLst/>
                <a:latin typeface="Times New Roman (Headings)"/>
              </a:rPr>
              <a:t>ổng nhu cầu </a:t>
            </a:r>
            <a:r>
              <a:rPr lang="en-US" sz="1100" b="0" i="0" baseline="0" dirty="0" err="1">
                <a:solidFill>
                  <a:srgbClr val="002060"/>
                </a:solidFill>
                <a:effectLst/>
                <a:latin typeface="Times New Roman (Headings)"/>
              </a:rPr>
              <a:t>vốn</a:t>
            </a:r>
            <a:r>
              <a:rPr lang="en-US" sz="1100" b="0" i="0" baseline="0" dirty="0">
                <a:solidFill>
                  <a:srgbClr val="002060"/>
                </a:solidFill>
                <a:effectLst/>
                <a:latin typeface="Times New Roman (Headings)"/>
              </a:rPr>
              <a:t> </a:t>
            </a:r>
            <a:r>
              <a:rPr lang="vi-VN" sz="1100" b="0" i="0" baseline="0" dirty="0">
                <a:solidFill>
                  <a:srgbClr val="002060"/>
                </a:solidFill>
                <a:effectLst/>
                <a:latin typeface="Times New Roman (Headings)"/>
              </a:rPr>
              <a:t>đầu tư</a:t>
            </a:r>
            <a:r>
              <a:rPr lang="en-US" sz="1100" b="0" i="0" baseline="0" dirty="0">
                <a:solidFill>
                  <a:srgbClr val="002060"/>
                </a:solidFill>
                <a:effectLst/>
                <a:latin typeface="Times New Roman (Headings)"/>
              </a:rPr>
              <a:t> </a:t>
            </a:r>
          </a:p>
          <a:p>
            <a:pPr>
              <a:defRPr sz="1100">
                <a:solidFill>
                  <a:srgbClr val="002060"/>
                </a:solidFill>
              </a:defRPr>
            </a:pPr>
            <a:r>
              <a:rPr lang="vi-VN" sz="1100" b="0" i="0" baseline="0" dirty="0">
                <a:solidFill>
                  <a:srgbClr val="002060"/>
                </a:solidFill>
                <a:effectLst/>
                <a:latin typeface="Times New Roman (Headings)"/>
              </a:rPr>
              <a:t>theo Kịch bản TTX-PTR0</a:t>
            </a:r>
          </a:p>
        </c:rich>
      </c:tx>
      <c:layout>
        <c:manualLayout>
          <c:xMode val="edge"/>
          <c:yMode val="edge"/>
          <c:x val="0.11510887809432768"/>
          <c:y val="1.3786146163941262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00" b="0" i="0" u="none" strike="noStrike" kern="1200" spc="0" baseline="0">
              <a:solidFill>
                <a:srgbClr val="002060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0.11800095594855663"/>
          <c:y val="0.16125090364651185"/>
          <c:w val="0.85094183164189718"/>
          <c:h val="0.5413460938618091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Nhu cầu vốn đầu tư đối với ngành NL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solidFill>
                <a:sysClr val="window" lastClr="FFFFFF"/>
              </a:solidFill>
              <a:ln>
                <a:solidFill>
                  <a:sysClr val="windowText" lastClr="000000">
                    <a:lumMod val="25000"/>
                    <a:lumOff val="75000"/>
                  </a:sysClr>
                </a:solidFill>
              </a:ln>
              <a:effectLst/>
            </c:spPr>
            <c:txPr>
              <a:bodyPr rot="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dk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wedgeRectCallout">
                    <a:avLst/>
                  </a:prstGeom>
                  <a:noFill/>
                  <a:ln>
                    <a:noFill/>
                  </a:ln>
                </c15:spPr>
                <c15:showLeaderLines val="0"/>
              </c:ext>
            </c:extLst>
          </c:dLbls>
          <c:cat>
            <c:strRef>
              <c:f>Sheet1!$A$2:$A$4</c:f>
              <c:strCache>
                <c:ptCount val="3"/>
                <c:pt idx="0">
                  <c:v>2021-2030</c:v>
                </c:pt>
                <c:pt idx="1">
                  <c:v>2031-2050</c:v>
                </c:pt>
                <c:pt idx="2">
                  <c:v>2021-2050</c:v>
                </c:pt>
              </c:strCache>
            </c:strRef>
          </c:cat>
          <c:val>
            <c:numRef>
              <c:f>Sheet1!$B$2:$B$4</c:f>
              <c:numCache>
                <c:formatCode>0.0%</c:formatCode>
                <c:ptCount val="3"/>
                <c:pt idx="0">
                  <c:v>0.87626467764566873</c:v>
                </c:pt>
                <c:pt idx="1">
                  <c:v>0.52010287369156627</c:v>
                </c:pt>
                <c:pt idx="2">
                  <c:v>0.57824621894835826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D7E-487C-B222-017328F028E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478680504"/>
        <c:axId val="478683784"/>
      </c:barChart>
      <c:lineChart>
        <c:grouping val="standard"/>
        <c:varyColors val="0"/>
        <c:ser>
          <c:idx val="1"/>
          <c:order val="1"/>
          <c:tx>
            <c:strRef>
              <c:f>Sheet1!$C$1</c:f>
              <c:strCache>
                <c:ptCount val="1"/>
                <c:pt idx="0">
                  <c:v>Tổng nhu cầu vốn đầu tư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cat>
            <c:strRef>
              <c:f>Sheet1!$A$2:$A$4</c:f>
              <c:strCache>
                <c:ptCount val="3"/>
                <c:pt idx="0">
                  <c:v>2021-2030</c:v>
                </c:pt>
                <c:pt idx="1">
                  <c:v>2031-2050</c:v>
                </c:pt>
                <c:pt idx="2">
                  <c:v>2021-2050</c:v>
                </c:pt>
              </c:strCache>
            </c:strRef>
          </c:cat>
          <c:val>
            <c:numRef>
              <c:f>Sheet1!$C$2:$C$4</c:f>
              <c:numCache>
                <c:formatCode>0.0%</c:formatCode>
                <c:ptCount val="3"/>
                <c:pt idx="0">
                  <c:v>1</c:v>
                </c:pt>
                <c:pt idx="1">
                  <c:v>1</c:v>
                </c:pt>
                <c:pt idx="2">
                  <c:v>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DD7E-487C-B222-017328F028E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478680504"/>
        <c:axId val="478683784"/>
      </c:lineChart>
      <c:catAx>
        <c:axId val="47868050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78683784"/>
        <c:crosses val="autoZero"/>
        <c:auto val="1"/>
        <c:lblAlgn val="ctr"/>
        <c:lblOffset val="100"/>
        <c:noMultiLvlLbl val="0"/>
      </c:catAx>
      <c:valAx>
        <c:axId val="47868378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7868050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3.8313306581594653E-2"/>
          <c:y val="0.78019683196303302"/>
          <c:w val="0.90643308915887655"/>
          <c:h val="0.19117019392861273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00" b="0" i="0" u="none" strike="noStrike" kern="1200" baseline="0">
              <a:solidFill>
                <a:srgbClr val="002060"/>
              </a:solidFill>
              <a:latin typeface="Times New Roman (Headings)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51D66AE-3DA7-4817-904C-448F7A4EDEC3}" type="doc">
      <dgm:prSet loTypeId="urn:microsoft.com/office/officeart/2008/layout/VerticalCurvedList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GB"/>
        </a:p>
      </dgm:t>
    </dgm:pt>
    <dgm:pt modelId="{9975D0C5-11A1-4CB6-A26A-FC6B8F56BBC5}">
      <dgm:prSet custT="1"/>
      <dgm:spPr/>
      <dgm:t>
        <a:bodyPr/>
        <a:lstStyle/>
        <a:p>
          <a:r>
            <a:rPr lang="en-US" sz="135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CHIẾN LƯỢC QUỐC GIA VỀ TĂNG TRƯỞNG XANH HƯỚNG TỚI </a:t>
          </a:r>
        </a:p>
        <a:p>
          <a:r>
            <a:rPr lang="en-US" sz="135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PHÁT THẢI RÒNG BẰNG “0” (PTR0) VÀO 2050</a:t>
          </a:r>
          <a:endParaRPr lang="en-GB" sz="1350" b="1" dirty="0">
            <a:solidFill>
              <a:schemeClr val="bg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9CF8AD7-D25F-4017-A37C-920DB732C680}" type="parTrans" cxnId="{5DBE516A-EA36-4FF6-B52B-5E67ABC2BF69}">
      <dgm:prSet/>
      <dgm:spPr/>
      <dgm:t>
        <a:bodyPr/>
        <a:lstStyle/>
        <a:p>
          <a:endParaRPr lang="en-GB" sz="1350"/>
        </a:p>
      </dgm:t>
    </dgm:pt>
    <dgm:pt modelId="{A5B02BDC-AC23-401F-A206-7FBFA38EFC9D}" type="sibTrans" cxnId="{5DBE516A-EA36-4FF6-B52B-5E67ABC2BF69}">
      <dgm:prSet/>
      <dgm:spPr/>
      <dgm:t>
        <a:bodyPr/>
        <a:lstStyle/>
        <a:p>
          <a:endParaRPr lang="en-GB" sz="1350"/>
        </a:p>
      </dgm:t>
    </dgm:pt>
    <dgm:pt modelId="{F51F72EE-25CD-462C-8C92-D7AEFCAEB6D0}">
      <dgm:prSet custT="1"/>
      <dgm:spPr/>
      <dgm:t>
        <a:bodyPr/>
        <a:lstStyle/>
        <a:p>
          <a:r>
            <a:rPr lang="en-GB" sz="135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KẾ HOẠCH HÀNH ĐỘNG QUỐC GIA VỀ TĂNG TRƯỞNG XANH</a:t>
          </a:r>
          <a:endParaRPr lang="en-US" sz="1350" b="1" i="0" dirty="0">
            <a:solidFill>
              <a:schemeClr val="bg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24C705D-CEE3-4AC1-A1F0-6C5517F5E3AF}" type="parTrans" cxnId="{754A7316-C375-4BE0-89F2-186A91B45137}">
      <dgm:prSet/>
      <dgm:spPr/>
      <dgm:t>
        <a:bodyPr/>
        <a:lstStyle/>
        <a:p>
          <a:endParaRPr lang="en-GB" sz="1350"/>
        </a:p>
      </dgm:t>
    </dgm:pt>
    <dgm:pt modelId="{4A284AA2-C039-4663-A072-493CE937D351}" type="sibTrans" cxnId="{754A7316-C375-4BE0-89F2-186A91B45137}">
      <dgm:prSet/>
      <dgm:spPr/>
      <dgm:t>
        <a:bodyPr/>
        <a:lstStyle/>
        <a:p>
          <a:endParaRPr lang="en-GB" sz="1350"/>
        </a:p>
      </dgm:t>
    </dgm:pt>
    <dgm:pt modelId="{2BA2228A-B963-41E6-82DE-BE880C75A02C}">
      <dgm:prSet custT="1"/>
      <dgm:spPr/>
      <dgm:t>
        <a:bodyPr/>
        <a:lstStyle/>
        <a:p>
          <a:r>
            <a:rPr lang="vi-VN" sz="1350" b="1" i="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THÚC ĐẨY CHUYỂN ĐỔI XANH ĐỐI VỚI NGÀNH NĂNG LƯỢNG</a:t>
          </a:r>
          <a:endParaRPr lang="en-US" sz="1350" b="1" i="0" dirty="0">
            <a:solidFill>
              <a:schemeClr val="bg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DCAC1CA-91EA-4A2D-9E5E-458496A89606}" type="parTrans" cxnId="{134EC35D-A0DC-4623-A463-3BA989AA8F8A}">
      <dgm:prSet/>
      <dgm:spPr/>
      <dgm:t>
        <a:bodyPr/>
        <a:lstStyle/>
        <a:p>
          <a:endParaRPr lang="en-GB" sz="1350"/>
        </a:p>
      </dgm:t>
    </dgm:pt>
    <dgm:pt modelId="{C692E02A-70C2-48AB-B510-F616E5D5D0F8}" type="sibTrans" cxnId="{134EC35D-A0DC-4623-A463-3BA989AA8F8A}">
      <dgm:prSet/>
      <dgm:spPr/>
      <dgm:t>
        <a:bodyPr/>
        <a:lstStyle/>
        <a:p>
          <a:endParaRPr lang="en-GB" sz="1350"/>
        </a:p>
      </dgm:t>
    </dgm:pt>
    <dgm:pt modelId="{8B297873-4E50-4A58-9BB1-688F1546C32E}" type="pres">
      <dgm:prSet presAssocID="{551D66AE-3DA7-4817-904C-448F7A4EDEC3}" presName="Name0" presStyleCnt="0">
        <dgm:presLayoutVars>
          <dgm:chMax val="7"/>
          <dgm:chPref val="7"/>
          <dgm:dir/>
        </dgm:presLayoutVars>
      </dgm:prSet>
      <dgm:spPr/>
    </dgm:pt>
    <dgm:pt modelId="{B0403E9E-0EB8-429A-9702-996D7F9C36D7}" type="pres">
      <dgm:prSet presAssocID="{551D66AE-3DA7-4817-904C-448F7A4EDEC3}" presName="Name1" presStyleCnt="0"/>
      <dgm:spPr/>
    </dgm:pt>
    <dgm:pt modelId="{82C65C43-4682-4310-A1BB-645207715805}" type="pres">
      <dgm:prSet presAssocID="{551D66AE-3DA7-4817-904C-448F7A4EDEC3}" presName="cycle" presStyleCnt="0"/>
      <dgm:spPr/>
    </dgm:pt>
    <dgm:pt modelId="{D8A72CB0-C58D-4ACD-8A35-FB49D7A42107}" type="pres">
      <dgm:prSet presAssocID="{551D66AE-3DA7-4817-904C-448F7A4EDEC3}" presName="srcNode" presStyleLbl="node1" presStyleIdx="0" presStyleCnt="3"/>
      <dgm:spPr/>
    </dgm:pt>
    <dgm:pt modelId="{1D01D967-D560-436C-938C-0324D79B3E51}" type="pres">
      <dgm:prSet presAssocID="{551D66AE-3DA7-4817-904C-448F7A4EDEC3}" presName="conn" presStyleLbl="parChTrans1D2" presStyleIdx="0" presStyleCnt="1" custLinFactNeighborX="1195"/>
      <dgm:spPr/>
    </dgm:pt>
    <dgm:pt modelId="{D9989589-96B7-4F62-A439-E5E226F6A310}" type="pres">
      <dgm:prSet presAssocID="{551D66AE-3DA7-4817-904C-448F7A4EDEC3}" presName="extraNode" presStyleLbl="node1" presStyleIdx="0" presStyleCnt="3"/>
      <dgm:spPr/>
    </dgm:pt>
    <dgm:pt modelId="{408F4D05-74EA-4C91-B3CA-5F4AE2565CEB}" type="pres">
      <dgm:prSet presAssocID="{551D66AE-3DA7-4817-904C-448F7A4EDEC3}" presName="dstNode" presStyleLbl="node1" presStyleIdx="0" presStyleCnt="3"/>
      <dgm:spPr/>
    </dgm:pt>
    <dgm:pt modelId="{3C1E3AB0-3986-4D6C-804B-5DE16CEFA80A}" type="pres">
      <dgm:prSet presAssocID="{9975D0C5-11A1-4CB6-A26A-FC6B8F56BBC5}" presName="text_1" presStyleLbl="node1" presStyleIdx="0" presStyleCnt="3" custScaleY="129413" custLinFactNeighborX="-971">
        <dgm:presLayoutVars>
          <dgm:bulletEnabled val="1"/>
        </dgm:presLayoutVars>
      </dgm:prSet>
      <dgm:spPr/>
    </dgm:pt>
    <dgm:pt modelId="{66676AE0-66CB-495F-B647-71FBCE3811B2}" type="pres">
      <dgm:prSet presAssocID="{9975D0C5-11A1-4CB6-A26A-FC6B8F56BBC5}" presName="accent_1" presStyleCnt="0"/>
      <dgm:spPr/>
    </dgm:pt>
    <dgm:pt modelId="{055B1DA0-084B-4092-91CC-8E355E39963B}" type="pres">
      <dgm:prSet presAssocID="{9975D0C5-11A1-4CB6-A26A-FC6B8F56BBC5}" presName="accentRepeatNode" presStyleLbl="solidFgAcc1" presStyleIdx="0" presStyleCnt="3" custLinFactNeighborX="-650"/>
      <dgm:spPr/>
    </dgm:pt>
    <dgm:pt modelId="{82FAE9CB-C455-4F1C-9AA5-70CA84F89068}" type="pres">
      <dgm:prSet presAssocID="{F51F72EE-25CD-462C-8C92-D7AEFCAEB6D0}" presName="text_2" presStyleLbl="node1" presStyleIdx="1" presStyleCnt="3" custScaleY="107201" custLinFactNeighborX="-1008">
        <dgm:presLayoutVars>
          <dgm:bulletEnabled val="1"/>
        </dgm:presLayoutVars>
      </dgm:prSet>
      <dgm:spPr/>
    </dgm:pt>
    <dgm:pt modelId="{4C2655D8-FEE2-472D-AC13-0A87D2445D33}" type="pres">
      <dgm:prSet presAssocID="{F51F72EE-25CD-462C-8C92-D7AEFCAEB6D0}" presName="accent_2" presStyleCnt="0"/>
      <dgm:spPr/>
    </dgm:pt>
    <dgm:pt modelId="{4F90ABD1-1087-4377-A536-D0E6674C6730}" type="pres">
      <dgm:prSet presAssocID="{F51F72EE-25CD-462C-8C92-D7AEFCAEB6D0}" presName="accentRepeatNode" presStyleLbl="solidFgAcc1" presStyleIdx="1" presStyleCnt="3" custLinFactNeighborX="-14450"/>
      <dgm:spPr/>
    </dgm:pt>
    <dgm:pt modelId="{AAB8A699-1547-40C1-A84D-6AD02C72454A}" type="pres">
      <dgm:prSet presAssocID="{2BA2228A-B963-41E6-82DE-BE880C75A02C}" presName="text_3" presStyleLbl="node1" presStyleIdx="2" presStyleCnt="3" custLinFactNeighborX="-1022">
        <dgm:presLayoutVars>
          <dgm:bulletEnabled val="1"/>
        </dgm:presLayoutVars>
      </dgm:prSet>
      <dgm:spPr/>
    </dgm:pt>
    <dgm:pt modelId="{DB5563BD-EEAB-4021-B77D-F63B78B658EA}" type="pres">
      <dgm:prSet presAssocID="{2BA2228A-B963-41E6-82DE-BE880C75A02C}" presName="accent_3" presStyleCnt="0"/>
      <dgm:spPr/>
    </dgm:pt>
    <dgm:pt modelId="{68FD4180-2675-4043-AD54-4524CB3292B0}" type="pres">
      <dgm:prSet presAssocID="{2BA2228A-B963-41E6-82DE-BE880C75A02C}" presName="accentRepeatNode" presStyleLbl="solidFgAcc1" presStyleIdx="2" presStyleCnt="3" custLinFactNeighborX="-14450"/>
      <dgm:spPr/>
    </dgm:pt>
  </dgm:ptLst>
  <dgm:cxnLst>
    <dgm:cxn modelId="{754A7316-C375-4BE0-89F2-186A91B45137}" srcId="{551D66AE-3DA7-4817-904C-448F7A4EDEC3}" destId="{F51F72EE-25CD-462C-8C92-D7AEFCAEB6D0}" srcOrd="1" destOrd="0" parTransId="{D24C705D-CEE3-4AC1-A1F0-6C5517F5E3AF}" sibTransId="{4A284AA2-C039-4663-A072-493CE937D351}"/>
    <dgm:cxn modelId="{134EC35D-A0DC-4623-A463-3BA989AA8F8A}" srcId="{551D66AE-3DA7-4817-904C-448F7A4EDEC3}" destId="{2BA2228A-B963-41E6-82DE-BE880C75A02C}" srcOrd="2" destOrd="0" parTransId="{5DCAC1CA-91EA-4A2D-9E5E-458496A89606}" sibTransId="{C692E02A-70C2-48AB-B510-F616E5D5D0F8}"/>
    <dgm:cxn modelId="{5DBE516A-EA36-4FF6-B52B-5E67ABC2BF69}" srcId="{551D66AE-3DA7-4817-904C-448F7A4EDEC3}" destId="{9975D0C5-11A1-4CB6-A26A-FC6B8F56BBC5}" srcOrd="0" destOrd="0" parTransId="{D9CF8AD7-D25F-4017-A37C-920DB732C680}" sibTransId="{A5B02BDC-AC23-401F-A206-7FBFA38EFC9D}"/>
    <dgm:cxn modelId="{C839B07C-CFCD-438A-A572-989FB7E1EDE7}" type="presOf" srcId="{A5B02BDC-AC23-401F-A206-7FBFA38EFC9D}" destId="{1D01D967-D560-436C-938C-0324D79B3E51}" srcOrd="0" destOrd="0" presId="urn:microsoft.com/office/officeart/2008/layout/VerticalCurvedList"/>
    <dgm:cxn modelId="{E08FF9A0-0ECB-47B5-A592-3F9788929080}" type="presOf" srcId="{2BA2228A-B963-41E6-82DE-BE880C75A02C}" destId="{AAB8A699-1547-40C1-A84D-6AD02C72454A}" srcOrd="0" destOrd="0" presId="urn:microsoft.com/office/officeart/2008/layout/VerticalCurvedList"/>
    <dgm:cxn modelId="{7344BCB5-99B1-4C16-8232-29CE41B91C66}" type="presOf" srcId="{F51F72EE-25CD-462C-8C92-D7AEFCAEB6D0}" destId="{82FAE9CB-C455-4F1C-9AA5-70CA84F89068}" srcOrd="0" destOrd="0" presId="urn:microsoft.com/office/officeart/2008/layout/VerticalCurvedList"/>
    <dgm:cxn modelId="{A7F77FCD-113F-4D83-A78C-83FEB8741362}" type="presOf" srcId="{9975D0C5-11A1-4CB6-A26A-FC6B8F56BBC5}" destId="{3C1E3AB0-3986-4D6C-804B-5DE16CEFA80A}" srcOrd="0" destOrd="0" presId="urn:microsoft.com/office/officeart/2008/layout/VerticalCurvedList"/>
    <dgm:cxn modelId="{5EEB5EFD-89A9-4BD4-AF3A-37A70E42A256}" type="presOf" srcId="{551D66AE-3DA7-4817-904C-448F7A4EDEC3}" destId="{8B297873-4E50-4A58-9BB1-688F1546C32E}" srcOrd="0" destOrd="0" presId="urn:microsoft.com/office/officeart/2008/layout/VerticalCurvedList"/>
    <dgm:cxn modelId="{76D3C88D-22FF-4910-8594-FDD1CAFEC4B8}" type="presParOf" srcId="{8B297873-4E50-4A58-9BB1-688F1546C32E}" destId="{B0403E9E-0EB8-429A-9702-996D7F9C36D7}" srcOrd="0" destOrd="0" presId="urn:microsoft.com/office/officeart/2008/layout/VerticalCurvedList"/>
    <dgm:cxn modelId="{AA08E3A8-FF5B-460B-A07B-EC14888D90F7}" type="presParOf" srcId="{B0403E9E-0EB8-429A-9702-996D7F9C36D7}" destId="{82C65C43-4682-4310-A1BB-645207715805}" srcOrd="0" destOrd="0" presId="urn:microsoft.com/office/officeart/2008/layout/VerticalCurvedList"/>
    <dgm:cxn modelId="{64FF5EC1-6F54-4426-8D08-A4A943A0B6D1}" type="presParOf" srcId="{82C65C43-4682-4310-A1BB-645207715805}" destId="{D8A72CB0-C58D-4ACD-8A35-FB49D7A42107}" srcOrd="0" destOrd="0" presId="urn:microsoft.com/office/officeart/2008/layout/VerticalCurvedList"/>
    <dgm:cxn modelId="{ADD3DD1D-FC39-4677-8740-644E2CFB9281}" type="presParOf" srcId="{82C65C43-4682-4310-A1BB-645207715805}" destId="{1D01D967-D560-436C-938C-0324D79B3E51}" srcOrd="1" destOrd="0" presId="urn:microsoft.com/office/officeart/2008/layout/VerticalCurvedList"/>
    <dgm:cxn modelId="{C6C66B40-C9BC-4BA3-866B-40D2DB27E48A}" type="presParOf" srcId="{82C65C43-4682-4310-A1BB-645207715805}" destId="{D9989589-96B7-4F62-A439-E5E226F6A310}" srcOrd="2" destOrd="0" presId="urn:microsoft.com/office/officeart/2008/layout/VerticalCurvedList"/>
    <dgm:cxn modelId="{38C44827-2871-4938-A80B-AAA5B6B47470}" type="presParOf" srcId="{82C65C43-4682-4310-A1BB-645207715805}" destId="{408F4D05-74EA-4C91-B3CA-5F4AE2565CEB}" srcOrd="3" destOrd="0" presId="urn:microsoft.com/office/officeart/2008/layout/VerticalCurvedList"/>
    <dgm:cxn modelId="{01413730-5CA9-43DD-BBE4-F00BD58A964A}" type="presParOf" srcId="{B0403E9E-0EB8-429A-9702-996D7F9C36D7}" destId="{3C1E3AB0-3986-4D6C-804B-5DE16CEFA80A}" srcOrd="1" destOrd="0" presId="urn:microsoft.com/office/officeart/2008/layout/VerticalCurvedList"/>
    <dgm:cxn modelId="{D8535F57-FE47-4116-887C-1250F50BB6FE}" type="presParOf" srcId="{B0403E9E-0EB8-429A-9702-996D7F9C36D7}" destId="{66676AE0-66CB-495F-B647-71FBCE3811B2}" srcOrd="2" destOrd="0" presId="urn:microsoft.com/office/officeart/2008/layout/VerticalCurvedList"/>
    <dgm:cxn modelId="{46FC9E1B-7CF0-40EB-B015-9F9D766895F9}" type="presParOf" srcId="{66676AE0-66CB-495F-B647-71FBCE3811B2}" destId="{055B1DA0-084B-4092-91CC-8E355E39963B}" srcOrd="0" destOrd="0" presId="urn:microsoft.com/office/officeart/2008/layout/VerticalCurvedList"/>
    <dgm:cxn modelId="{F17E3DBB-8468-489D-B49A-21CACCD69F8B}" type="presParOf" srcId="{B0403E9E-0EB8-429A-9702-996D7F9C36D7}" destId="{82FAE9CB-C455-4F1C-9AA5-70CA84F89068}" srcOrd="3" destOrd="0" presId="urn:microsoft.com/office/officeart/2008/layout/VerticalCurvedList"/>
    <dgm:cxn modelId="{759198A5-431A-4651-B909-C81EC12D78CB}" type="presParOf" srcId="{B0403E9E-0EB8-429A-9702-996D7F9C36D7}" destId="{4C2655D8-FEE2-472D-AC13-0A87D2445D33}" srcOrd="4" destOrd="0" presId="urn:microsoft.com/office/officeart/2008/layout/VerticalCurvedList"/>
    <dgm:cxn modelId="{CCF697C3-A883-4DD7-9A73-DF1308F9D66F}" type="presParOf" srcId="{4C2655D8-FEE2-472D-AC13-0A87D2445D33}" destId="{4F90ABD1-1087-4377-A536-D0E6674C6730}" srcOrd="0" destOrd="0" presId="urn:microsoft.com/office/officeart/2008/layout/VerticalCurvedList"/>
    <dgm:cxn modelId="{F1D73856-AB5A-416D-B909-97F51B4742CD}" type="presParOf" srcId="{B0403E9E-0EB8-429A-9702-996D7F9C36D7}" destId="{AAB8A699-1547-40C1-A84D-6AD02C72454A}" srcOrd="5" destOrd="0" presId="urn:microsoft.com/office/officeart/2008/layout/VerticalCurvedList"/>
    <dgm:cxn modelId="{2F10F157-ACBB-4B56-A128-3E639E5E20F5}" type="presParOf" srcId="{B0403E9E-0EB8-429A-9702-996D7F9C36D7}" destId="{DB5563BD-EEAB-4021-B77D-F63B78B658EA}" srcOrd="6" destOrd="0" presId="urn:microsoft.com/office/officeart/2008/layout/VerticalCurvedList"/>
    <dgm:cxn modelId="{E1FDD651-AB64-4B22-A0E1-6EDB0690F8B0}" type="presParOf" srcId="{DB5563BD-EEAB-4021-B77D-F63B78B658EA}" destId="{68FD4180-2675-4043-AD54-4524CB3292B0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27BCA881-7D81-4B88-B6CB-6D2F06192B53}" type="doc">
      <dgm:prSet loTypeId="urn:microsoft.com/office/officeart/2005/8/layout/list1" loCatId="list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en-GB"/>
        </a:p>
      </dgm:t>
    </dgm:pt>
    <dgm:pt modelId="{9A357D1C-4F72-4615-8EBA-7FE07EE2E45C}">
      <dgm:prSet custT="1"/>
      <dgm:spPr/>
      <dgm:t>
        <a:bodyPr/>
        <a:lstStyle/>
        <a:p>
          <a:pPr marL="230188" indent="-230188">
            <a:lnSpc>
              <a:spcPct val="100000"/>
            </a:lnSpc>
            <a:spcAft>
              <a:spcPts val="400"/>
            </a:spcAft>
            <a:buFont typeface="+mj-lt"/>
            <a:buAutoNum type="arabicPeriod"/>
          </a:pPr>
          <a:r>
            <a:rPr lang="en-US" sz="1200" b="1" i="0" dirty="0" err="1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Năng</a:t>
          </a:r>
          <a:r>
            <a:rPr lang="en-US" sz="1200" b="1" i="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1200" b="1" i="0" dirty="0" err="1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lượng</a:t>
          </a:r>
          <a:endParaRPr lang="en-GB" sz="1200" i="0" dirty="0">
            <a:solidFill>
              <a:srgbClr val="00206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E66447E-A9F6-4E1B-A6B1-83E1D4E99AB1}" type="parTrans" cxnId="{A0329106-78B8-4553-A8E1-127FD76F99F2}">
      <dgm:prSet/>
      <dgm:spPr/>
      <dgm:t>
        <a:bodyPr/>
        <a:lstStyle/>
        <a:p>
          <a:endParaRPr lang="en-GB" sz="1200"/>
        </a:p>
      </dgm:t>
    </dgm:pt>
    <dgm:pt modelId="{9F478379-C48F-40F3-88BC-49A6ABFB53B6}" type="sibTrans" cxnId="{A0329106-78B8-4553-A8E1-127FD76F99F2}">
      <dgm:prSet/>
      <dgm:spPr/>
      <dgm:t>
        <a:bodyPr/>
        <a:lstStyle/>
        <a:p>
          <a:endParaRPr lang="en-GB" sz="1200"/>
        </a:p>
      </dgm:t>
    </dgm:pt>
    <dgm:pt modelId="{A83BBEC7-68D5-4B70-8674-A380E4E0B142}">
      <dgm:prSet custT="1"/>
      <dgm:spPr/>
      <dgm:t>
        <a:bodyPr/>
        <a:lstStyle/>
        <a:p>
          <a:pPr marL="230188" indent="-230188">
            <a:lnSpc>
              <a:spcPct val="100000"/>
            </a:lnSpc>
            <a:spcAft>
              <a:spcPts val="400"/>
            </a:spcAft>
            <a:buFont typeface="+mj-lt"/>
            <a:buAutoNum type="arabicPeriod"/>
          </a:pPr>
          <a:r>
            <a:rPr lang="en-US" sz="1200" b="1" i="0" dirty="0" err="1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Công</a:t>
          </a:r>
          <a:r>
            <a:rPr lang="vi-VN" sz="1200" b="1" i="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nghiệp</a:t>
          </a:r>
          <a:endParaRPr lang="en-GB" sz="1200" i="0" dirty="0">
            <a:solidFill>
              <a:srgbClr val="00206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AF1A4324-49C9-4F75-8FBB-B61586084BE5}" type="parTrans" cxnId="{B5CF4B39-D276-42D3-B3D1-7BF4AF99AAD8}">
      <dgm:prSet/>
      <dgm:spPr/>
      <dgm:t>
        <a:bodyPr/>
        <a:lstStyle/>
        <a:p>
          <a:endParaRPr lang="en-GB"/>
        </a:p>
      </dgm:t>
    </dgm:pt>
    <dgm:pt modelId="{6706FD0D-0298-4FDA-A3E5-CE07CD8076BE}" type="sibTrans" cxnId="{B5CF4B39-D276-42D3-B3D1-7BF4AF99AAD8}">
      <dgm:prSet/>
      <dgm:spPr/>
      <dgm:t>
        <a:bodyPr/>
        <a:lstStyle/>
        <a:p>
          <a:endParaRPr lang="en-GB"/>
        </a:p>
      </dgm:t>
    </dgm:pt>
    <dgm:pt modelId="{CB5A92BE-065E-4339-B327-FA81E985B3D1}">
      <dgm:prSet custT="1"/>
      <dgm:spPr/>
      <dgm:t>
        <a:bodyPr/>
        <a:lstStyle/>
        <a:p>
          <a:pPr marL="230188" indent="-230188">
            <a:lnSpc>
              <a:spcPct val="100000"/>
            </a:lnSpc>
            <a:spcAft>
              <a:spcPts val="400"/>
            </a:spcAft>
            <a:buFont typeface="+mj-lt"/>
            <a:buAutoNum type="arabicPeriod"/>
          </a:pPr>
          <a:r>
            <a:rPr lang="en-US" sz="1200" b="1" i="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Giao </a:t>
          </a:r>
          <a:r>
            <a:rPr lang="en-US" sz="1200" b="1" i="0" dirty="0" err="1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thông</a:t>
          </a:r>
          <a:r>
            <a:rPr lang="en-US" sz="1200" b="1" i="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1200" b="1" i="0" dirty="0" err="1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vận</a:t>
          </a:r>
          <a:r>
            <a:rPr lang="en-US" sz="1200" b="1" i="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1200" b="1" i="0" dirty="0" err="1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tải</a:t>
          </a:r>
          <a:endParaRPr lang="en-GB" sz="1200" i="0" dirty="0">
            <a:solidFill>
              <a:srgbClr val="00206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1C024A08-21FD-48F0-89A5-905701A22B8C}" type="parTrans" cxnId="{5411A8C4-8168-4008-8DAA-A388905034B9}">
      <dgm:prSet/>
      <dgm:spPr/>
      <dgm:t>
        <a:bodyPr/>
        <a:lstStyle/>
        <a:p>
          <a:endParaRPr lang="en-GB"/>
        </a:p>
      </dgm:t>
    </dgm:pt>
    <dgm:pt modelId="{D633967A-B7DB-4D44-B0FB-03CF2AD7C613}" type="sibTrans" cxnId="{5411A8C4-8168-4008-8DAA-A388905034B9}">
      <dgm:prSet/>
      <dgm:spPr/>
      <dgm:t>
        <a:bodyPr/>
        <a:lstStyle/>
        <a:p>
          <a:endParaRPr lang="en-GB"/>
        </a:p>
      </dgm:t>
    </dgm:pt>
    <dgm:pt modelId="{42B3BB9A-EA2D-48DB-8456-3A5C68258827}">
      <dgm:prSet custT="1"/>
      <dgm:spPr/>
      <dgm:t>
        <a:bodyPr/>
        <a:lstStyle/>
        <a:p>
          <a:pPr marL="230188" indent="-230188">
            <a:lnSpc>
              <a:spcPct val="100000"/>
            </a:lnSpc>
            <a:spcAft>
              <a:spcPts val="400"/>
            </a:spcAft>
            <a:buFont typeface="+mj-lt"/>
            <a:buAutoNum type="arabicPeriod"/>
          </a:pPr>
          <a:r>
            <a:rPr lang="en-AU" sz="1200" b="1" i="0" dirty="0" err="1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Xây</a:t>
          </a:r>
          <a:r>
            <a:rPr lang="en-AU" sz="1200" b="1" i="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AU" sz="1200" b="1" i="0" dirty="0" err="1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dựng</a:t>
          </a:r>
          <a:endParaRPr lang="en-GB" sz="1200" i="0" dirty="0">
            <a:solidFill>
              <a:srgbClr val="00206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CE20EB5-0E4D-4D9D-9139-013256DDD1A6}" type="parTrans" cxnId="{B16FEF6D-3D87-4890-8996-731AEA67F29C}">
      <dgm:prSet/>
      <dgm:spPr/>
      <dgm:t>
        <a:bodyPr/>
        <a:lstStyle/>
        <a:p>
          <a:endParaRPr lang="en-GB"/>
        </a:p>
      </dgm:t>
    </dgm:pt>
    <dgm:pt modelId="{D1402A47-0B9F-48C6-AEDE-7BD1E395201B}" type="sibTrans" cxnId="{B16FEF6D-3D87-4890-8996-731AEA67F29C}">
      <dgm:prSet/>
      <dgm:spPr/>
      <dgm:t>
        <a:bodyPr/>
        <a:lstStyle/>
        <a:p>
          <a:endParaRPr lang="en-GB"/>
        </a:p>
      </dgm:t>
    </dgm:pt>
    <dgm:pt modelId="{73560E03-1CFD-4D84-8379-848B9F77E7E2}">
      <dgm:prSet custT="1"/>
      <dgm:spPr/>
      <dgm:t>
        <a:bodyPr/>
        <a:lstStyle/>
        <a:p>
          <a:pPr marL="230188" indent="-230188">
            <a:lnSpc>
              <a:spcPct val="100000"/>
            </a:lnSpc>
            <a:spcAft>
              <a:spcPts val="400"/>
            </a:spcAft>
            <a:buFont typeface="+mj-lt"/>
            <a:buAutoNum type="arabicPeriod"/>
          </a:pPr>
          <a:r>
            <a:rPr lang="en-US" sz="1200" b="0" i="0" dirty="0" err="1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Nông</a:t>
          </a:r>
          <a:r>
            <a:rPr lang="en-US" sz="1200" b="0" i="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1200" b="0" i="0" dirty="0" err="1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nghiệp</a:t>
          </a:r>
          <a:r>
            <a:rPr lang="en-US" sz="1200" b="0" i="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&amp;PTNT</a:t>
          </a:r>
          <a:endParaRPr lang="en-GB" sz="1200" b="0" i="0" dirty="0">
            <a:solidFill>
              <a:srgbClr val="00206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932C93E-4FDA-4253-B661-470908743632}" type="parTrans" cxnId="{DDB27630-48F9-40D8-A824-1CA173CBA86E}">
      <dgm:prSet/>
      <dgm:spPr/>
      <dgm:t>
        <a:bodyPr/>
        <a:lstStyle/>
        <a:p>
          <a:endParaRPr lang="en-GB"/>
        </a:p>
      </dgm:t>
    </dgm:pt>
    <dgm:pt modelId="{B26232E8-9D34-4659-85F7-EC33A71300BE}" type="sibTrans" cxnId="{DDB27630-48F9-40D8-A824-1CA173CBA86E}">
      <dgm:prSet/>
      <dgm:spPr/>
      <dgm:t>
        <a:bodyPr/>
        <a:lstStyle/>
        <a:p>
          <a:endParaRPr lang="en-GB"/>
        </a:p>
      </dgm:t>
    </dgm:pt>
    <dgm:pt modelId="{87AC2D8E-A282-4EE7-BC60-9A45B7AE8433}">
      <dgm:prSet custT="1"/>
      <dgm:spPr/>
      <dgm:t>
        <a:bodyPr/>
        <a:lstStyle/>
        <a:p>
          <a:pPr marL="230188" indent="-230188">
            <a:lnSpc>
              <a:spcPct val="100000"/>
            </a:lnSpc>
            <a:spcAft>
              <a:spcPts val="400"/>
            </a:spcAft>
            <a:buFont typeface="+mj-lt"/>
            <a:buAutoNum type="arabicPeriod"/>
          </a:pPr>
          <a:r>
            <a:rPr lang="en-AU" sz="1200" b="0" i="0" dirty="0">
              <a:solidFill>
                <a:srgbClr val="00206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Y </a:t>
          </a:r>
          <a:r>
            <a:rPr lang="en-AU" sz="1200" b="0" i="0" dirty="0" err="1">
              <a:solidFill>
                <a:srgbClr val="00206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tế</a:t>
          </a:r>
          <a:endParaRPr lang="en-GB" sz="1200" b="0" i="0" dirty="0">
            <a:solidFill>
              <a:srgbClr val="00206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9453D40-0440-47F6-80E1-6C2089BF985B}" type="parTrans" cxnId="{3C2C0867-BF79-4765-AA13-66B027BE124C}">
      <dgm:prSet/>
      <dgm:spPr/>
      <dgm:t>
        <a:bodyPr/>
        <a:lstStyle/>
        <a:p>
          <a:endParaRPr lang="en-GB"/>
        </a:p>
      </dgm:t>
    </dgm:pt>
    <dgm:pt modelId="{EF476F93-6301-4EF2-BA6A-7F82BE057915}" type="sibTrans" cxnId="{3C2C0867-BF79-4765-AA13-66B027BE124C}">
      <dgm:prSet/>
      <dgm:spPr/>
      <dgm:t>
        <a:bodyPr/>
        <a:lstStyle/>
        <a:p>
          <a:endParaRPr lang="en-GB"/>
        </a:p>
      </dgm:t>
    </dgm:pt>
    <dgm:pt modelId="{B13E0DD2-F14D-4B4F-82D5-DE400D404597}">
      <dgm:prSet custT="1"/>
      <dgm:spPr/>
      <dgm:t>
        <a:bodyPr/>
        <a:lstStyle/>
        <a:p>
          <a:pPr marL="230188" indent="-230188">
            <a:lnSpc>
              <a:spcPct val="100000"/>
            </a:lnSpc>
            <a:spcAft>
              <a:spcPts val="400"/>
            </a:spcAft>
            <a:buFont typeface="+mj-lt"/>
            <a:buAutoNum type="arabicPeriod"/>
          </a:pPr>
          <a:r>
            <a:rPr lang="en-GB" sz="1200" b="0" i="0" dirty="0">
              <a:solidFill>
                <a:srgbClr val="00206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Du </a:t>
          </a:r>
          <a:r>
            <a:rPr lang="en-GB" sz="1200" b="0" i="0" dirty="0" err="1">
              <a:solidFill>
                <a:srgbClr val="00206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lịch</a:t>
          </a:r>
          <a:endParaRPr lang="en-GB" sz="1200" b="0" i="0" dirty="0">
            <a:solidFill>
              <a:srgbClr val="002060"/>
            </a:solidFill>
            <a:effectLst/>
            <a:latin typeface="Times New Roman" panose="02020603050405020304" pitchFamily="18" charset="0"/>
            <a:ea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11A3A63C-2330-441E-A19A-0EA900C14DDC}" type="parTrans" cxnId="{817F35A0-A003-4587-AD7E-B9EDFB8AAD14}">
      <dgm:prSet/>
      <dgm:spPr/>
      <dgm:t>
        <a:bodyPr/>
        <a:lstStyle/>
        <a:p>
          <a:endParaRPr lang="en-GB"/>
        </a:p>
      </dgm:t>
    </dgm:pt>
    <dgm:pt modelId="{8FA3D2B7-9EA0-420C-8597-30F9BE92C613}" type="sibTrans" cxnId="{817F35A0-A003-4587-AD7E-B9EDFB8AAD14}">
      <dgm:prSet/>
      <dgm:spPr/>
      <dgm:t>
        <a:bodyPr/>
        <a:lstStyle/>
        <a:p>
          <a:endParaRPr lang="en-GB"/>
        </a:p>
      </dgm:t>
    </dgm:pt>
    <dgm:pt modelId="{865C8E18-26C9-40D9-BA14-831CCACB0ED6}">
      <dgm:prSet custT="1"/>
      <dgm:spPr/>
      <dgm:t>
        <a:bodyPr/>
        <a:lstStyle/>
        <a:p>
          <a:pPr marL="230188" indent="-230188">
            <a:lnSpc>
              <a:spcPct val="100000"/>
            </a:lnSpc>
            <a:spcAft>
              <a:spcPts val="400"/>
            </a:spcAft>
            <a:buFont typeface="+mj-lt"/>
            <a:buAutoNum type="arabicPeriod"/>
          </a:pPr>
          <a:r>
            <a:rPr lang="en-AU" sz="1200" b="0" i="0" dirty="0">
              <a:solidFill>
                <a:srgbClr val="00206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rPr>
            <a:t>QL TN </a:t>
          </a:r>
          <a:r>
            <a:rPr lang="en-AU" sz="1200" b="0" i="0" dirty="0" err="1">
              <a:solidFill>
                <a:srgbClr val="00206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rPr>
            <a:t>nước</a:t>
          </a:r>
          <a:r>
            <a:rPr lang="en-AU" sz="1200" b="0" i="0" dirty="0">
              <a:solidFill>
                <a:srgbClr val="00206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rPr>
            <a:t>, </a:t>
          </a:r>
          <a:r>
            <a:rPr lang="en-AU" sz="1200" b="0" i="0" dirty="0" err="1">
              <a:solidFill>
                <a:srgbClr val="00206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rPr>
            <a:t>đất</a:t>
          </a:r>
          <a:r>
            <a:rPr lang="en-AU" sz="1200" b="0" i="0" dirty="0">
              <a:solidFill>
                <a:srgbClr val="00206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rPr>
            <a:t>, ĐDSH; KT </a:t>
          </a:r>
          <a:r>
            <a:rPr lang="en-AU" sz="1200" b="0" i="0" dirty="0" err="1">
              <a:solidFill>
                <a:srgbClr val="00206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rPr>
            <a:t>biển</a:t>
          </a:r>
          <a:endParaRPr lang="en-GB" sz="1200" b="0" i="0" dirty="0">
            <a:solidFill>
              <a:srgbClr val="00206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012941D3-7B76-4811-AFDD-1499AA88EBDA}" type="parTrans" cxnId="{8ECDD00C-5D49-4D37-BF51-6E503F388331}">
      <dgm:prSet/>
      <dgm:spPr/>
      <dgm:t>
        <a:bodyPr/>
        <a:lstStyle/>
        <a:p>
          <a:endParaRPr lang="en-GB"/>
        </a:p>
      </dgm:t>
    </dgm:pt>
    <dgm:pt modelId="{48748CA8-829C-4B30-9E33-6D791250468E}" type="sibTrans" cxnId="{8ECDD00C-5D49-4D37-BF51-6E503F388331}">
      <dgm:prSet/>
      <dgm:spPr/>
      <dgm:t>
        <a:bodyPr/>
        <a:lstStyle/>
        <a:p>
          <a:endParaRPr lang="en-GB"/>
        </a:p>
      </dgm:t>
    </dgm:pt>
    <dgm:pt modelId="{1D3359AA-7392-47E1-A32D-21F0F5C2877D}">
      <dgm:prSet custT="1"/>
      <dgm:spPr/>
      <dgm:t>
        <a:bodyPr/>
        <a:lstStyle/>
        <a:p>
          <a:pPr marL="230188" indent="-230188">
            <a:lnSpc>
              <a:spcPct val="100000"/>
            </a:lnSpc>
            <a:spcAft>
              <a:spcPts val="400"/>
            </a:spcAft>
            <a:buFont typeface="+mj-lt"/>
            <a:buAutoNum type="arabicPeriod"/>
          </a:pPr>
          <a:r>
            <a:rPr lang="en-US" sz="1200" b="0" i="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QL</a:t>
          </a:r>
          <a:r>
            <a:rPr lang="vi-VN" sz="1200" b="0" i="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chất thả</a:t>
          </a:r>
          <a:r>
            <a:rPr lang="en-US" sz="1200" b="0" i="0" dirty="0" err="1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i</a:t>
          </a:r>
          <a:endParaRPr lang="en-GB" sz="1200" b="0" i="0" dirty="0">
            <a:solidFill>
              <a:srgbClr val="00206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BAC969B-E6A8-4A6C-A288-E3CE301C37AA}" type="parTrans" cxnId="{E019433D-BEFA-4754-A9A3-19BD34334829}">
      <dgm:prSet/>
      <dgm:spPr/>
      <dgm:t>
        <a:bodyPr/>
        <a:lstStyle/>
        <a:p>
          <a:endParaRPr lang="en-GB"/>
        </a:p>
      </dgm:t>
    </dgm:pt>
    <dgm:pt modelId="{486CA1BF-D7F4-4771-BB07-5C0084118CC4}" type="sibTrans" cxnId="{E019433D-BEFA-4754-A9A3-19BD34334829}">
      <dgm:prSet/>
      <dgm:spPr/>
      <dgm:t>
        <a:bodyPr/>
        <a:lstStyle/>
        <a:p>
          <a:endParaRPr lang="en-GB"/>
        </a:p>
      </dgm:t>
    </dgm:pt>
    <dgm:pt modelId="{F6E6C312-C2A0-49B5-ACBE-1DFB0BA6B008}">
      <dgm:prSet custT="1"/>
      <dgm:spPr/>
      <dgm:t>
        <a:bodyPr/>
        <a:lstStyle/>
        <a:p>
          <a:pPr marL="230188" indent="-230188">
            <a:lnSpc>
              <a:spcPct val="100000"/>
            </a:lnSpc>
            <a:spcAft>
              <a:spcPts val="400"/>
            </a:spcAft>
            <a:buFont typeface="+mj-lt"/>
            <a:buAutoNum type="arabicPeriod"/>
          </a:pPr>
          <a:r>
            <a:rPr lang="en-US" sz="1200" b="0" i="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QL</a:t>
          </a:r>
          <a:r>
            <a:rPr lang="vi-VN" sz="1200" b="0" i="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chất lượng không khí</a:t>
          </a:r>
          <a:endParaRPr lang="en-GB" sz="1200" b="0" i="0" dirty="0">
            <a:solidFill>
              <a:srgbClr val="00206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BDE95DD-6325-47CF-BD6A-CD77BE5C8A6B}" type="parTrans" cxnId="{80A3A83F-C197-40AD-8206-18CA4D7699C7}">
      <dgm:prSet/>
      <dgm:spPr/>
      <dgm:t>
        <a:bodyPr/>
        <a:lstStyle/>
        <a:p>
          <a:endParaRPr lang="en-GB"/>
        </a:p>
      </dgm:t>
    </dgm:pt>
    <dgm:pt modelId="{49647EB3-E5EF-422F-BE21-4BD9C3E0AE6B}" type="sibTrans" cxnId="{80A3A83F-C197-40AD-8206-18CA4D7699C7}">
      <dgm:prSet/>
      <dgm:spPr/>
      <dgm:t>
        <a:bodyPr/>
        <a:lstStyle/>
        <a:p>
          <a:endParaRPr lang="en-GB"/>
        </a:p>
      </dgm:t>
    </dgm:pt>
    <dgm:pt modelId="{1D7DF63E-5548-4045-9345-55E42DFE4FC7}">
      <dgm:prSet custT="1"/>
      <dgm:spPr/>
      <dgm:t>
        <a:bodyPr/>
        <a:lstStyle/>
        <a:p>
          <a:pPr algn="ctr"/>
          <a:r>
            <a:rPr lang="vi-VN" sz="1200" b="1" dirty="0">
              <a:latin typeface="Times New Roman" panose="02020603050405020304" pitchFamily="18" charset="0"/>
              <a:cs typeface="Times New Roman" panose="02020603050405020304" pitchFamily="18" charset="0"/>
              <a:sym typeface="Fira Sans Extra Condensed"/>
            </a:rPr>
            <a:t>10 CHỦ ĐỀ NGÀNH ƯU TIÊN</a:t>
          </a:r>
          <a:endParaRPr lang="en-GB" sz="12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D5814D3-30F6-474D-9D13-D6C562D8F54B}" type="parTrans" cxnId="{83564000-EE7A-485F-B4CF-95A7E627B38D}">
      <dgm:prSet/>
      <dgm:spPr/>
      <dgm:t>
        <a:bodyPr/>
        <a:lstStyle/>
        <a:p>
          <a:endParaRPr lang="en-GB"/>
        </a:p>
      </dgm:t>
    </dgm:pt>
    <dgm:pt modelId="{CCAF414D-5A5B-4369-B5FA-BBCFCCA22E9B}" type="sibTrans" cxnId="{83564000-EE7A-485F-B4CF-95A7E627B38D}">
      <dgm:prSet/>
      <dgm:spPr/>
      <dgm:t>
        <a:bodyPr/>
        <a:lstStyle/>
        <a:p>
          <a:endParaRPr lang="en-GB"/>
        </a:p>
      </dgm:t>
    </dgm:pt>
    <dgm:pt modelId="{21423F79-AC49-4E94-86FF-1D31F1556901}" type="pres">
      <dgm:prSet presAssocID="{27BCA881-7D81-4B88-B6CB-6D2F06192B53}" presName="linear" presStyleCnt="0">
        <dgm:presLayoutVars>
          <dgm:dir/>
          <dgm:animLvl val="lvl"/>
          <dgm:resizeHandles val="exact"/>
        </dgm:presLayoutVars>
      </dgm:prSet>
      <dgm:spPr/>
    </dgm:pt>
    <dgm:pt modelId="{9E78739E-B852-4616-8061-96E13AA1E6CA}" type="pres">
      <dgm:prSet presAssocID="{1D7DF63E-5548-4045-9345-55E42DFE4FC7}" presName="parentLin" presStyleCnt="0"/>
      <dgm:spPr/>
    </dgm:pt>
    <dgm:pt modelId="{E88E7122-3A13-4898-87A3-329E4DED13FB}" type="pres">
      <dgm:prSet presAssocID="{1D7DF63E-5548-4045-9345-55E42DFE4FC7}" presName="parentLeftMargin" presStyleLbl="node1" presStyleIdx="0" presStyleCnt="1"/>
      <dgm:spPr/>
    </dgm:pt>
    <dgm:pt modelId="{C37E1A25-143B-48D5-B6C7-123A56F5E631}" type="pres">
      <dgm:prSet presAssocID="{1D7DF63E-5548-4045-9345-55E42DFE4FC7}" presName="parentText" presStyleLbl="node1" presStyleIdx="0" presStyleCnt="1" custScaleY="147993">
        <dgm:presLayoutVars>
          <dgm:chMax val="0"/>
          <dgm:bulletEnabled val="1"/>
        </dgm:presLayoutVars>
      </dgm:prSet>
      <dgm:spPr/>
    </dgm:pt>
    <dgm:pt modelId="{33BC3DE8-F01A-4C57-851A-C47CFC149A74}" type="pres">
      <dgm:prSet presAssocID="{1D7DF63E-5548-4045-9345-55E42DFE4FC7}" presName="negativeSpace" presStyleCnt="0"/>
      <dgm:spPr/>
    </dgm:pt>
    <dgm:pt modelId="{B822CCED-1B21-478A-882D-A7B9EE86FEEE}" type="pres">
      <dgm:prSet presAssocID="{1D7DF63E-5548-4045-9345-55E42DFE4FC7}" presName="childText" presStyleLbl="conFgAcc1" presStyleIdx="0" presStyleCnt="1">
        <dgm:presLayoutVars>
          <dgm:bulletEnabled val="1"/>
        </dgm:presLayoutVars>
      </dgm:prSet>
      <dgm:spPr/>
    </dgm:pt>
  </dgm:ptLst>
  <dgm:cxnLst>
    <dgm:cxn modelId="{83564000-EE7A-485F-B4CF-95A7E627B38D}" srcId="{27BCA881-7D81-4B88-B6CB-6D2F06192B53}" destId="{1D7DF63E-5548-4045-9345-55E42DFE4FC7}" srcOrd="0" destOrd="0" parTransId="{4D5814D3-30F6-474D-9D13-D6C562D8F54B}" sibTransId="{CCAF414D-5A5B-4369-B5FA-BBCFCCA22E9B}"/>
    <dgm:cxn modelId="{A0329106-78B8-4553-A8E1-127FD76F99F2}" srcId="{1D7DF63E-5548-4045-9345-55E42DFE4FC7}" destId="{9A357D1C-4F72-4615-8EBA-7FE07EE2E45C}" srcOrd="0" destOrd="0" parTransId="{CE66447E-A9F6-4E1B-A6B1-83E1D4E99AB1}" sibTransId="{9F478379-C48F-40F3-88BC-49A6ABFB53B6}"/>
    <dgm:cxn modelId="{8ECDD00C-5D49-4D37-BF51-6E503F388331}" srcId="{1D7DF63E-5548-4045-9345-55E42DFE4FC7}" destId="{865C8E18-26C9-40D9-BA14-831CCACB0ED6}" srcOrd="7" destOrd="0" parTransId="{012941D3-7B76-4811-AFDD-1499AA88EBDA}" sibTransId="{48748CA8-829C-4B30-9E33-6D791250468E}"/>
    <dgm:cxn modelId="{764D8623-A10C-49DA-8B5E-A3CE9E3F5377}" type="presOf" srcId="{73560E03-1CFD-4D84-8379-848B9F77E7E2}" destId="{B822CCED-1B21-478A-882D-A7B9EE86FEEE}" srcOrd="0" destOrd="4" presId="urn:microsoft.com/office/officeart/2005/8/layout/list1"/>
    <dgm:cxn modelId="{DDB27630-48F9-40D8-A824-1CA173CBA86E}" srcId="{1D7DF63E-5548-4045-9345-55E42DFE4FC7}" destId="{73560E03-1CFD-4D84-8379-848B9F77E7E2}" srcOrd="4" destOrd="0" parTransId="{2932C93E-4FDA-4253-B661-470908743632}" sibTransId="{B26232E8-9D34-4659-85F7-EC33A71300BE}"/>
    <dgm:cxn modelId="{460E8C34-7A7D-496A-B659-39F3442E38CE}" type="presOf" srcId="{9A357D1C-4F72-4615-8EBA-7FE07EE2E45C}" destId="{B822CCED-1B21-478A-882D-A7B9EE86FEEE}" srcOrd="0" destOrd="0" presId="urn:microsoft.com/office/officeart/2005/8/layout/list1"/>
    <dgm:cxn modelId="{B5CF4B39-D276-42D3-B3D1-7BF4AF99AAD8}" srcId="{1D7DF63E-5548-4045-9345-55E42DFE4FC7}" destId="{A83BBEC7-68D5-4B70-8674-A380E4E0B142}" srcOrd="1" destOrd="0" parTransId="{AF1A4324-49C9-4F75-8FBB-B61586084BE5}" sibTransId="{6706FD0D-0298-4FDA-A3E5-CE07CD8076BE}"/>
    <dgm:cxn modelId="{E019433D-BEFA-4754-A9A3-19BD34334829}" srcId="{1D7DF63E-5548-4045-9345-55E42DFE4FC7}" destId="{1D3359AA-7392-47E1-A32D-21F0F5C2877D}" srcOrd="8" destOrd="0" parTransId="{8BAC969B-E6A8-4A6C-A288-E3CE301C37AA}" sibTransId="{486CA1BF-D7F4-4771-BB07-5C0084118CC4}"/>
    <dgm:cxn modelId="{80A3A83F-C197-40AD-8206-18CA4D7699C7}" srcId="{1D7DF63E-5548-4045-9345-55E42DFE4FC7}" destId="{F6E6C312-C2A0-49B5-ACBE-1DFB0BA6B008}" srcOrd="9" destOrd="0" parTransId="{9BDE95DD-6325-47CF-BD6A-CD77BE5C8A6B}" sibTransId="{49647EB3-E5EF-422F-BE21-4BD9C3E0AE6B}"/>
    <dgm:cxn modelId="{D6E9585B-3FF0-4320-9961-12A57A24B0F3}" type="presOf" srcId="{1D3359AA-7392-47E1-A32D-21F0F5C2877D}" destId="{B822CCED-1B21-478A-882D-A7B9EE86FEEE}" srcOrd="0" destOrd="8" presId="urn:microsoft.com/office/officeart/2005/8/layout/list1"/>
    <dgm:cxn modelId="{3C2C0867-BF79-4765-AA13-66B027BE124C}" srcId="{1D7DF63E-5548-4045-9345-55E42DFE4FC7}" destId="{87AC2D8E-A282-4EE7-BC60-9A45B7AE8433}" srcOrd="5" destOrd="0" parTransId="{69453D40-0440-47F6-80E1-6C2089BF985B}" sibTransId="{EF476F93-6301-4EF2-BA6A-7F82BE057915}"/>
    <dgm:cxn modelId="{C52C0E4A-FC3E-4597-9FD5-B6FDF77B8821}" type="presOf" srcId="{87AC2D8E-A282-4EE7-BC60-9A45B7AE8433}" destId="{B822CCED-1B21-478A-882D-A7B9EE86FEEE}" srcOrd="0" destOrd="5" presId="urn:microsoft.com/office/officeart/2005/8/layout/list1"/>
    <dgm:cxn modelId="{57A59F4C-94A5-46BE-8939-9996FCFC1D50}" type="presOf" srcId="{B13E0DD2-F14D-4B4F-82D5-DE400D404597}" destId="{B822CCED-1B21-478A-882D-A7B9EE86FEEE}" srcOrd="0" destOrd="6" presId="urn:microsoft.com/office/officeart/2005/8/layout/list1"/>
    <dgm:cxn modelId="{5E2BD64D-C98B-4A4D-A2D3-080D02308CD6}" type="presOf" srcId="{A83BBEC7-68D5-4B70-8674-A380E4E0B142}" destId="{B822CCED-1B21-478A-882D-A7B9EE86FEEE}" srcOrd="0" destOrd="1" presId="urn:microsoft.com/office/officeart/2005/8/layout/list1"/>
    <dgm:cxn modelId="{B16FEF6D-3D87-4890-8996-731AEA67F29C}" srcId="{1D7DF63E-5548-4045-9345-55E42DFE4FC7}" destId="{42B3BB9A-EA2D-48DB-8456-3A5C68258827}" srcOrd="3" destOrd="0" parTransId="{6CE20EB5-0E4D-4D9D-9139-013256DDD1A6}" sibTransId="{D1402A47-0B9F-48C6-AEDE-7BD1E395201B}"/>
    <dgm:cxn modelId="{B10B0751-2107-496C-B44D-3FA368C65AF9}" type="presOf" srcId="{CB5A92BE-065E-4339-B327-FA81E985B3D1}" destId="{B822CCED-1B21-478A-882D-A7B9EE86FEEE}" srcOrd="0" destOrd="2" presId="urn:microsoft.com/office/officeart/2005/8/layout/list1"/>
    <dgm:cxn modelId="{6DB75875-A49F-4CDC-B1F1-377BA9DAE1F3}" type="presOf" srcId="{F6E6C312-C2A0-49B5-ACBE-1DFB0BA6B008}" destId="{B822CCED-1B21-478A-882D-A7B9EE86FEEE}" srcOrd="0" destOrd="9" presId="urn:microsoft.com/office/officeart/2005/8/layout/list1"/>
    <dgm:cxn modelId="{CAC48598-4A88-4149-8C5C-90BF213E6226}" type="presOf" srcId="{1D7DF63E-5548-4045-9345-55E42DFE4FC7}" destId="{C37E1A25-143B-48D5-B6C7-123A56F5E631}" srcOrd="1" destOrd="0" presId="urn:microsoft.com/office/officeart/2005/8/layout/list1"/>
    <dgm:cxn modelId="{817F35A0-A003-4587-AD7E-B9EDFB8AAD14}" srcId="{1D7DF63E-5548-4045-9345-55E42DFE4FC7}" destId="{B13E0DD2-F14D-4B4F-82D5-DE400D404597}" srcOrd="6" destOrd="0" parTransId="{11A3A63C-2330-441E-A19A-0EA900C14DDC}" sibTransId="{8FA3D2B7-9EA0-420C-8597-30F9BE92C613}"/>
    <dgm:cxn modelId="{35433FA4-0B12-469F-8C1E-F684F362B5C4}" type="presOf" srcId="{865C8E18-26C9-40D9-BA14-831CCACB0ED6}" destId="{B822CCED-1B21-478A-882D-A7B9EE86FEEE}" srcOrd="0" destOrd="7" presId="urn:microsoft.com/office/officeart/2005/8/layout/list1"/>
    <dgm:cxn modelId="{35D544B4-B79E-4785-82FC-FB5E7F86B096}" type="presOf" srcId="{27BCA881-7D81-4B88-B6CB-6D2F06192B53}" destId="{21423F79-AC49-4E94-86FF-1D31F1556901}" srcOrd="0" destOrd="0" presId="urn:microsoft.com/office/officeart/2005/8/layout/list1"/>
    <dgm:cxn modelId="{5411A8C4-8168-4008-8DAA-A388905034B9}" srcId="{1D7DF63E-5548-4045-9345-55E42DFE4FC7}" destId="{CB5A92BE-065E-4339-B327-FA81E985B3D1}" srcOrd="2" destOrd="0" parTransId="{1C024A08-21FD-48F0-89A5-905701A22B8C}" sibTransId="{D633967A-B7DB-4D44-B0FB-03CF2AD7C613}"/>
    <dgm:cxn modelId="{09070BE1-F8EF-47C2-8987-7D9CB2BE3C9F}" type="presOf" srcId="{1D7DF63E-5548-4045-9345-55E42DFE4FC7}" destId="{E88E7122-3A13-4898-87A3-329E4DED13FB}" srcOrd="0" destOrd="0" presId="urn:microsoft.com/office/officeart/2005/8/layout/list1"/>
    <dgm:cxn modelId="{FE8B24E9-32AF-4B83-BD93-089F605C6C73}" type="presOf" srcId="{42B3BB9A-EA2D-48DB-8456-3A5C68258827}" destId="{B822CCED-1B21-478A-882D-A7B9EE86FEEE}" srcOrd="0" destOrd="3" presId="urn:microsoft.com/office/officeart/2005/8/layout/list1"/>
    <dgm:cxn modelId="{26B2C506-AFFA-477F-A881-D0B726E1AE7C}" type="presParOf" srcId="{21423F79-AC49-4E94-86FF-1D31F1556901}" destId="{9E78739E-B852-4616-8061-96E13AA1E6CA}" srcOrd="0" destOrd="0" presId="urn:microsoft.com/office/officeart/2005/8/layout/list1"/>
    <dgm:cxn modelId="{83766260-DA72-4642-8146-BF8AFC924985}" type="presParOf" srcId="{9E78739E-B852-4616-8061-96E13AA1E6CA}" destId="{E88E7122-3A13-4898-87A3-329E4DED13FB}" srcOrd="0" destOrd="0" presId="urn:microsoft.com/office/officeart/2005/8/layout/list1"/>
    <dgm:cxn modelId="{61AC8975-BCD3-4651-BCB3-178D20F89D6A}" type="presParOf" srcId="{9E78739E-B852-4616-8061-96E13AA1E6CA}" destId="{C37E1A25-143B-48D5-B6C7-123A56F5E631}" srcOrd="1" destOrd="0" presId="urn:microsoft.com/office/officeart/2005/8/layout/list1"/>
    <dgm:cxn modelId="{F13F79CF-5A1E-457E-B643-B21347D9996F}" type="presParOf" srcId="{21423F79-AC49-4E94-86FF-1D31F1556901}" destId="{33BC3DE8-F01A-4C57-851A-C47CFC149A74}" srcOrd="1" destOrd="0" presId="urn:microsoft.com/office/officeart/2005/8/layout/list1"/>
    <dgm:cxn modelId="{7EDD46C5-DDEA-4087-9D5F-4FB213CA6BED}" type="presParOf" srcId="{21423F79-AC49-4E94-86FF-1D31F1556901}" destId="{B822CCED-1B21-478A-882D-A7B9EE86FEEE}" srcOrd="2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27BCA881-7D81-4B88-B6CB-6D2F06192B53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1D7DF63E-5548-4045-9345-55E42DFE4FC7}">
      <dgm:prSet custT="1"/>
      <dgm:spPr>
        <a:solidFill>
          <a:srgbClr val="00D0DA"/>
        </a:solidFill>
      </dgm:spPr>
      <dgm:t>
        <a:bodyPr/>
        <a:lstStyle/>
        <a:p>
          <a:pPr algn="ctr"/>
          <a:r>
            <a:rPr lang="en-GB" sz="1200" b="1" dirty="0">
              <a:latin typeface="Times New Roman" panose="02020603050405020304" pitchFamily="18" charset="0"/>
              <a:cs typeface="Times New Roman" panose="02020603050405020304" pitchFamily="18" charset="0"/>
              <a:sym typeface="Fira Sans Extra Condensed"/>
            </a:rPr>
            <a:t>8</a:t>
          </a:r>
          <a:r>
            <a:rPr lang="en-GB" sz="1200" b="1" noProof="0" dirty="0">
              <a:latin typeface="Times New Roman" panose="02020603050405020304" pitchFamily="18" charset="0"/>
              <a:cs typeface="Times New Roman" panose="02020603050405020304" pitchFamily="18" charset="0"/>
              <a:sym typeface="Fira Sans Extra Condensed"/>
            </a:rPr>
            <a:t> CHỦ ĐỀ TỔNG THỂ</a:t>
          </a:r>
          <a:endParaRPr lang="en-GB" sz="12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D5814D3-30F6-474D-9D13-D6C562D8F54B}" type="parTrans" cxnId="{83564000-EE7A-485F-B4CF-95A7E627B38D}">
      <dgm:prSet/>
      <dgm:spPr/>
      <dgm:t>
        <a:bodyPr/>
        <a:lstStyle/>
        <a:p>
          <a:endParaRPr lang="en-GB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CAF414D-5A5B-4369-B5FA-BBCFCCA22E9B}" type="sibTrans" cxnId="{83564000-EE7A-485F-B4CF-95A7E627B38D}">
      <dgm:prSet/>
      <dgm:spPr/>
      <dgm:t>
        <a:bodyPr/>
        <a:lstStyle/>
        <a:p>
          <a:endParaRPr lang="en-GB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A357D1C-4F72-4615-8EBA-7FE07EE2E45C}">
      <dgm:prSet custT="1"/>
      <dgm:spPr>
        <a:ln>
          <a:solidFill>
            <a:srgbClr val="00D0DA"/>
          </a:solidFill>
        </a:ln>
      </dgm:spPr>
      <dgm:t>
        <a:bodyPr/>
        <a:lstStyle/>
        <a:p>
          <a:pPr marL="171450" indent="-171450">
            <a:lnSpc>
              <a:spcPct val="100000"/>
            </a:lnSpc>
            <a:spcAft>
              <a:spcPts val="400"/>
            </a:spcAft>
            <a:buFont typeface="+mj-lt"/>
            <a:buAutoNum type="arabicPeriod"/>
          </a:pPr>
          <a:r>
            <a:rPr lang="en-US" sz="1200" b="1" noProof="0" dirty="0" err="1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Roboto"/>
            </a:rPr>
            <a:t>Thể</a:t>
          </a:r>
          <a:r>
            <a:rPr lang="en-US" sz="1200" b="1" noProof="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Roboto"/>
            </a:rPr>
            <a:t> </a:t>
          </a:r>
          <a:r>
            <a:rPr lang="en-US" sz="1200" b="1" noProof="0" dirty="0" err="1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Roboto"/>
            </a:rPr>
            <a:t>chế</a:t>
          </a:r>
          <a:r>
            <a:rPr lang="en-US" sz="1200" b="1" noProof="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Roboto"/>
            </a:rPr>
            <a:t>, </a:t>
          </a:r>
          <a:r>
            <a:rPr lang="en-US" sz="1200" b="1" noProof="0" dirty="0" err="1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Roboto"/>
            </a:rPr>
            <a:t>chính</a:t>
          </a:r>
          <a:r>
            <a:rPr lang="en-US" sz="1200" b="1" noProof="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Roboto"/>
            </a:rPr>
            <a:t> </a:t>
          </a:r>
          <a:r>
            <a:rPr lang="en-US" sz="1200" b="1" noProof="0" dirty="0" err="1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Roboto"/>
            </a:rPr>
            <a:t>sách</a:t>
          </a:r>
          <a:r>
            <a:rPr lang="en-US" sz="1200" b="1" noProof="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Roboto"/>
            </a:rPr>
            <a:t>, QLNN</a:t>
          </a:r>
          <a:endParaRPr lang="en-GB" sz="1200" b="1" dirty="0">
            <a:solidFill>
              <a:srgbClr val="00206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F478379-C48F-40F3-88BC-49A6ABFB53B6}" type="sibTrans" cxnId="{A0329106-78B8-4553-A8E1-127FD76F99F2}">
      <dgm:prSet/>
      <dgm:spPr/>
      <dgm:t>
        <a:bodyPr/>
        <a:lstStyle/>
        <a:p>
          <a:endParaRPr lang="en-GB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E66447E-A9F6-4E1B-A6B1-83E1D4E99AB1}" type="parTrans" cxnId="{A0329106-78B8-4553-A8E1-127FD76F99F2}">
      <dgm:prSet/>
      <dgm:spPr/>
      <dgm:t>
        <a:bodyPr/>
        <a:lstStyle/>
        <a:p>
          <a:endParaRPr lang="en-GB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A1A8673A-0783-459B-BC59-F1186E2B4879}">
      <dgm:prSet custT="1"/>
      <dgm:spPr>
        <a:ln>
          <a:solidFill>
            <a:srgbClr val="00D0DA"/>
          </a:solidFill>
        </a:ln>
      </dgm:spPr>
      <dgm:t>
        <a:bodyPr/>
        <a:lstStyle/>
        <a:p>
          <a:pPr marL="171450" indent="-171450">
            <a:lnSpc>
              <a:spcPct val="100000"/>
            </a:lnSpc>
            <a:spcAft>
              <a:spcPts val="400"/>
            </a:spcAft>
            <a:buFont typeface="+mj-lt"/>
            <a:buAutoNum type="arabicPeriod"/>
          </a:pPr>
          <a:r>
            <a:rPr lang="en-GB" sz="1200" dirty="0" err="1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Roboto"/>
            </a:rPr>
            <a:t>Truyền</a:t>
          </a:r>
          <a:r>
            <a:rPr lang="en-GB" sz="12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Roboto"/>
            </a:rPr>
            <a:t> </a:t>
          </a:r>
          <a:r>
            <a:rPr lang="en-GB" sz="1200" dirty="0" err="1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Roboto"/>
            </a:rPr>
            <a:t>thông</a:t>
          </a:r>
          <a:r>
            <a:rPr lang="en-GB" sz="12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Roboto"/>
            </a:rPr>
            <a:t>, </a:t>
          </a:r>
          <a:r>
            <a:rPr lang="en-GB" sz="1200" dirty="0" err="1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Roboto"/>
            </a:rPr>
            <a:t>giáo</a:t>
          </a:r>
          <a:r>
            <a:rPr lang="en-GB" sz="12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Roboto"/>
            </a:rPr>
            <a:t> </a:t>
          </a:r>
          <a:r>
            <a:rPr lang="en-GB" sz="1200" dirty="0" err="1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Roboto"/>
            </a:rPr>
            <a:t>dục</a:t>
          </a:r>
          <a:r>
            <a:rPr lang="en-GB" sz="12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Roboto"/>
            </a:rPr>
            <a:t> &amp; </a:t>
          </a:r>
          <a:r>
            <a:rPr lang="en-GB" sz="1200" dirty="0" err="1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Roboto"/>
            </a:rPr>
            <a:t>nâng</a:t>
          </a:r>
          <a:r>
            <a:rPr lang="en-GB" sz="12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Roboto"/>
            </a:rPr>
            <a:t> </a:t>
          </a:r>
          <a:r>
            <a:rPr lang="en-GB" sz="1200" dirty="0" err="1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Roboto"/>
            </a:rPr>
            <a:t>cao</a:t>
          </a:r>
          <a:r>
            <a:rPr lang="en-GB" sz="12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Roboto"/>
            </a:rPr>
            <a:t> </a:t>
          </a:r>
          <a:r>
            <a:rPr lang="en-GB" sz="1200" b="1" dirty="0" err="1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Roboto"/>
            </a:rPr>
            <a:t>nhận</a:t>
          </a:r>
          <a:r>
            <a:rPr lang="en-GB" sz="12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Roboto"/>
            </a:rPr>
            <a:t> </a:t>
          </a:r>
          <a:r>
            <a:rPr lang="en-GB" sz="1200" b="1" dirty="0" err="1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Roboto"/>
            </a:rPr>
            <a:t>thức</a:t>
          </a:r>
          <a:endParaRPr lang="en-GB" sz="1200" b="1" dirty="0">
            <a:solidFill>
              <a:srgbClr val="00206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030A414F-6CF5-4C3B-9C83-D05A20EA771F}" type="parTrans" cxnId="{E34A5CC7-D498-4342-B240-D5ABC8F1B833}">
      <dgm:prSet/>
      <dgm:spPr/>
      <dgm:t>
        <a:bodyPr/>
        <a:lstStyle/>
        <a:p>
          <a:endParaRPr lang="en-GB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AC9D889-699E-4236-BEFD-14B7744B3B7F}" type="sibTrans" cxnId="{E34A5CC7-D498-4342-B240-D5ABC8F1B833}">
      <dgm:prSet/>
      <dgm:spPr/>
      <dgm:t>
        <a:bodyPr/>
        <a:lstStyle/>
        <a:p>
          <a:endParaRPr lang="en-GB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F378B42-2FC1-4BCE-92FF-C7FD95D82473}">
      <dgm:prSet custT="1"/>
      <dgm:spPr>
        <a:ln>
          <a:solidFill>
            <a:srgbClr val="00D0DA"/>
          </a:solidFill>
        </a:ln>
      </dgm:spPr>
      <dgm:t>
        <a:bodyPr/>
        <a:lstStyle/>
        <a:p>
          <a:pPr marL="171450" indent="-171450">
            <a:lnSpc>
              <a:spcPct val="100000"/>
            </a:lnSpc>
            <a:spcAft>
              <a:spcPts val="400"/>
            </a:spcAft>
            <a:buFont typeface="+mj-lt"/>
            <a:buAutoNum type="arabicPeriod"/>
          </a:pPr>
          <a:r>
            <a:rPr lang="en-GB" sz="1200" dirty="0" err="1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Roboto"/>
            </a:rPr>
            <a:t>Phát</a:t>
          </a:r>
          <a:r>
            <a:rPr lang="en-GB" sz="12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Roboto"/>
            </a:rPr>
            <a:t> </a:t>
          </a:r>
          <a:r>
            <a:rPr lang="en-GB" sz="1200" dirty="0" err="1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Roboto"/>
            </a:rPr>
            <a:t>triển</a:t>
          </a:r>
          <a:r>
            <a:rPr lang="en-GB" sz="12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Roboto"/>
            </a:rPr>
            <a:t> </a:t>
          </a:r>
          <a:r>
            <a:rPr lang="en-GB" sz="1200" dirty="0" err="1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Roboto"/>
            </a:rPr>
            <a:t>nguồn</a:t>
          </a:r>
          <a:r>
            <a:rPr lang="en-GB" sz="12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Roboto"/>
            </a:rPr>
            <a:t> </a:t>
          </a:r>
          <a:r>
            <a:rPr lang="en-GB" sz="1200" b="1" dirty="0" err="1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Roboto"/>
            </a:rPr>
            <a:t>nhân</a:t>
          </a:r>
          <a:r>
            <a:rPr lang="en-GB" sz="12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Roboto"/>
            </a:rPr>
            <a:t> </a:t>
          </a:r>
          <a:r>
            <a:rPr lang="en-GB" sz="1200" b="1" dirty="0" err="1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Roboto"/>
            </a:rPr>
            <a:t>lực</a:t>
          </a:r>
          <a:r>
            <a:rPr lang="en-GB" sz="12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Roboto"/>
            </a:rPr>
            <a:t> </a:t>
          </a:r>
          <a:r>
            <a:rPr lang="en-GB" sz="1200" b="1" dirty="0" err="1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Roboto"/>
            </a:rPr>
            <a:t>và</a:t>
          </a:r>
          <a:r>
            <a:rPr lang="en-GB" sz="12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Roboto"/>
            </a:rPr>
            <a:t> </a:t>
          </a:r>
          <a:r>
            <a:rPr lang="en-GB" sz="1200" b="1" dirty="0" err="1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Roboto"/>
            </a:rPr>
            <a:t>việc</a:t>
          </a:r>
          <a:r>
            <a:rPr lang="en-GB" sz="12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Roboto"/>
            </a:rPr>
            <a:t> </a:t>
          </a:r>
          <a:r>
            <a:rPr lang="en-GB" sz="1200" b="1" dirty="0" err="1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Roboto"/>
            </a:rPr>
            <a:t>làm</a:t>
          </a:r>
          <a:r>
            <a:rPr lang="en-GB" sz="12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Roboto"/>
            </a:rPr>
            <a:t> </a:t>
          </a:r>
          <a:r>
            <a:rPr lang="en-GB" sz="1200" b="1" dirty="0" err="1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Roboto"/>
            </a:rPr>
            <a:t>xanh</a:t>
          </a:r>
          <a:endParaRPr lang="en-GB" sz="1200" b="1" dirty="0">
            <a:solidFill>
              <a:srgbClr val="00206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A308E75A-9CBD-428A-B034-A437689FF4AA}" type="parTrans" cxnId="{A3447FD7-BE3F-4938-98C2-F90F83D24B3B}">
      <dgm:prSet/>
      <dgm:spPr/>
      <dgm:t>
        <a:bodyPr/>
        <a:lstStyle/>
        <a:p>
          <a:endParaRPr lang="en-GB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C304673-6C0A-4876-8A22-9DD8D4A87EA4}" type="sibTrans" cxnId="{A3447FD7-BE3F-4938-98C2-F90F83D24B3B}">
      <dgm:prSet/>
      <dgm:spPr/>
      <dgm:t>
        <a:bodyPr/>
        <a:lstStyle/>
        <a:p>
          <a:endParaRPr lang="en-GB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1D2B247-EAD8-413F-A326-38D9B6B254FC}">
      <dgm:prSet custT="1"/>
      <dgm:spPr>
        <a:ln>
          <a:solidFill>
            <a:srgbClr val="00D0DA"/>
          </a:solidFill>
        </a:ln>
      </dgm:spPr>
      <dgm:t>
        <a:bodyPr/>
        <a:lstStyle/>
        <a:p>
          <a:pPr marL="171450" indent="-171450">
            <a:lnSpc>
              <a:spcPct val="100000"/>
            </a:lnSpc>
            <a:spcAft>
              <a:spcPts val="400"/>
            </a:spcAft>
            <a:buFont typeface="+mj-lt"/>
            <a:buAutoNum type="arabicPeriod"/>
          </a:pPr>
          <a:r>
            <a:rPr lang="en-US" sz="1200" dirty="0" err="1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Roboto"/>
            </a:rPr>
            <a:t>Huy</a:t>
          </a:r>
          <a:r>
            <a:rPr lang="en-US" sz="12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Roboto"/>
            </a:rPr>
            <a:t> </a:t>
          </a:r>
          <a:r>
            <a:rPr lang="en-US" sz="1200" dirty="0" err="1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Roboto"/>
            </a:rPr>
            <a:t>động</a:t>
          </a:r>
          <a:r>
            <a:rPr lang="en-US" sz="12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Roboto"/>
            </a:rPr>
            <a:t> </a:t>
          </a:r>
          <a:r>
            <a:rPr lang="en-US" sz="1200" dirty="0" err="1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Roboto"/>
            </a:rPr>
            <a:t>nguồn</a:t>
          </a:r>
          <a:r>
            <a:rPr lang="en-US" sz="12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Roboto"/>
            </a:rPr>
            <a:t> </a:t>
          </a:r>
          <a:r>
            <a:rPr lang="en-US" sz="1200" dirty="0" err="1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Roboto"/>
            </a:rPr>
            <a:t>lực</a:t>
          </a:r>
          <a:r>
            <a:rPr lang="en-US" sz="12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Roboto"/>
            </a:rPr>
            <a:t> TC &amp; ĐT </a:t>
          </a:r>
          <a:r>
            <a:rPr lang="en-US" sz="1200" dirty="0" err="1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Roboto"/>
            </a:rPr>
            <a:t>cho</a:t>
          </a:r>
          <a:r>
            <a:rPr lang="en-US" sz="12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Roboto"/>
            </a:rPr>
            <a:t> TTX</a:t>
          </a:r>
          <a:endParaRPr lang="en-GB" sz="1200" dirty="0">
            <a:solidFill>
              <a:srgbClr val="00206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A9E52B7D-D586-490C-9431-0DD057F3F4F3}" type="parTrans" cxnId="{AD73835D-FFA1-4729-8F17-3CFB3EDE8170}">
      <dgm:prSet/>
      <dgm:spPr/>
      <dgm:t>
        <a:bodyPr/>
        <a:lstStyle/>
        <a:p>
          <a:endParaRPr lang="en-GB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D41FEC2-F1CE-4308-B879-EE91F8E20BCA}" type="sibTrans" cxnId="{AD73835D-FFA1-4729-8F17-3CFB3EDE8170}">
      <dgm:prSet/>
      <dgm:spPr/>
      <dgm:t>
        <a:bodyPr/>
        <a:lstStyle/>
        <a:p>
          <a:endParaRPr lang="en-GB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28F23FE-731B-4B52-A62E-238982482A43}">
      <dgm:prSet custT="1"/>
      <dgm:spPr>
        <a:ln>
          <a:solidFill>
            <a:srgbClr val="00D0DA"/>
          </a:solidFill>
        </a:ln>
      </dgm:spPr>
      <dgm:t>
        <a:bodyPr/>
        <a:lstStyle/>
        <a:p>
          <a:pPr marL="171450" indent="-171450">
            <a:lnSpc>
              <a:spcPct val="100000"/>
            </a:lnSpc>
            <a:spcAft>
              <a:spcPts val="400"/>
            </a:spcAft>
            <a:buFont typeface="+mj-lt"/>
            <a:buAutoNum type="arabicPeriod"/>
          </a:pPr>
          <a:r>
            <a:rPr lang="en-US" sz="12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Roboto"/>
            </a:rPr>
            <a:t>KH&amp;CN, ĐMST</a:t>
          </a:r>
          <a:endParaRPr lang="en-GB" sz="1200" b="1" dirty="0">
            <a:solidFill>
              <a:srgbClr val="00206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95F3329-0996-44D3-8EC9-B4D03D6510D3}" type="parTrans" cxnId="{09382CD1-01E9-4391-910B-0C24C78A8301}">
      <dgm:prSet/>
      <dgm:spPr/>
      <dgm:t>
        <a:bodyPr/>
        <a:lstStyle/>
        <a:p>
          <a:endParaRPr lang="en-GB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FBF4A54-8C61-4A33-8297-B420258D9349}" type="sibTrans" cxnId="{09382CD1-01E9-4391-910B-0C24C78A8301}">
      <dgm:prSet/>
      <dgm:spPr/>
      <dgm:t>
        <a:bodyPr/>
        <a:lstStyle/>
        <a:p>
          <a:endParaRPr lang="en-GB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2C5FE57-9E69-4919-82A7-D2B0C7B0DCE8}">
      <dgm:prSet custT="1"/>
      <dgm:spPr>
        <a:ln>
          <a:solidFill>
            <a:srgbClr val="00D0DA"/>
          </a:solidFill>
        </a:ln>
      </dgm:spPr>
      <dgm:t>
        <a:bodyPr/>
        <a:lstStyle/>
        <a:p>
          <a:pPr marL="171450" indent="-171450">
            <a:lnSpc>
              <a:spcPct val="100000"/>
            </a:lnSpc>
            <a:spcAft>
              <a:spcPts val="400"/>
            </a:spcAft>
            <a:buFont typeface="+mj-lt"/>
            <a:buAutoNum type="arabicPeriod"/>
          </a:pPr>
          <a:r>
            <a:rPr lang="en-US" sz="1200" dirty="0" err="1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Roboto"/>
            </a:rPr>
            <a:t>Hội</a:t>
          </a:r>
          <a:r>
            <a:rPr lang="en-US" sz="12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Roboto"/>
            </a:rPr>
            <a:t> </a:t>
          </a:r>
          <a:r>
            <a:rPr lang="en-US" sz="1200" dirty="0" err="1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Roboto"/>
            </a:rPr>
            <a:t>nhập</a:t>
          </a:r>
          <a:r>
            <a:rPr lang="en-US" sz="12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Roboto"/>
            </a:rPr>
            <a:t> &amp; </a:t>
          </a:r>
          <a:r>
            <a:rPr lang="en-US" sz="1200" b="1" dirty="0" err="1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Roboto"/>
            </a:rPr>
            <a:t>hợp</a:t>
          </a:r>
          <a:r>
            <a:rPr lang="en-US" sz="12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Roboto"/>
            </a:rPr>
            <a:t> </a:t>
          </a:r>
          <a:r>
            <a:rPr lang="en-US" sz="1200" b="1" dirty="0" err="1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Roboto"/>
            </a:rPr>
            <a:t>tác</a:t>
          </a:r>
          <a:r>
            <a:rPr lang="en-US" sz="12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Roboto"/>
            </a:rPr>
            <a:t> QT</a:t>
          </a:r>
          <a:endParaRPr lang="en-GB" sz="1200" b="1" dirty="0">
            <a:solidFill>
              <a:srgbClr val="00206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E0F7F8F-C02E-40A0-8C22-02BC199B7D83}" type="parTrans" cxnId="{998854D6-D1B9-4FD1-8E13-F503A78B9A64}">
      <dgm:prSet/>
      <dgm:spPr/>
      <dgm:t>
        <a:bodyPr/>
        <a:lstStyle/>
        <a:p>
          <a:endParaRPr lang="en-GB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0DD3AE20-D48F-4D3C-BBF8-19FB502AC65E}" type="sibTrans" cxnId="{998854D6-D1B9-4FD1-8E13-F503A78B9A64}">
      <dgm:prSet/>
      <dgm:spPr/>
      <dgm:t>
        <a:bodyPr/>
        <a:lstStyle/>
        <a:p>
          <a:endParaRPr lang="en-GB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BEE22C2-266C-419A-A795-97E3437F3F1D}">
      <dgm:prSet custT="1"/>
      <dgm:spPr>
        <a:ln>
          <a:solidFill>
            <a:srgbClr val="00D0DA"/>
          </a:solidFill>
        </a:ln>
      </dgm:spPr>
      <dgm:t>
        <a:bodyPr/>
        <a:lstStyle/>
        <a:p>
          <a:pPr marL="171450" indent="-171450">
            <a:lnSpc>
              <a:spcPct val="100000"/>
            </a:lnSpc>
            <a:spcAft>
              <a:spcPts val="400"/>
            </a:spcAft>
            <a:buFont typeface="+mj-lt"/>
            <a:buAutoNum type="arabicPeriod"/>
          </a:pPr>
          <a:r>
            <a:rPr lang="en-US" sz="1200" b="1" dirty="0" err="1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Roboto"/>
            </a:rPr>
            <a:t>Bình</a:t>
          </a:r>
          <a:r>
            <a:rPr lang="en-US" sz="12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Roboto"/>
            </a:rPr>
            <a:t> </a:t>
          </a:r>
          <a:r>
            <a:rPr lang="en-US" sz="1200" b="1" dirty="0" err="1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Roboto"/>
            </a:rPr>
            <a:t>đẳng</a:t>
          </a:r>
          <a:r>
            <a:rPr lang="en-US" sz="12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Roboto"/>
            </a:rPr>
            <a:t> </a:t>
          </a:r>
          <a:r>
            <a:rPr lang="en-US" sz="1200" dirty="0" err="1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Roboto"/>
            </a:rPr>
            <a:t>trong</a:t>
          </a:r>
          <a:r>
            <a:rPr lang="en-US" sz="12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Roboto"/>
            </a:rPr>
            <a:t> </a:t>
          </a:r>
          <a:r>
            <a:rPr lang="en-US" sz="1200" dirty="0" err="1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Roboto"/>
            </a:rPr>
            <a:t>chuyển</a:t>
          </a:r>
          <a:r>
            <a:rPr lang="en-US" sz="12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Roboto"/>
            </a:rPr>
            <a:t> </a:t>
          </a:r>
          <a:r>
            <a:rPr lang="en-US" sz="1200" dirty="0" err="1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Roboto"/>
            </a:rPr>
            <a:t>đổi</a:t>
          </a:r>
          <a:r>
            <a:rPr lang="en-US" sz="12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Roboto"/>
            </a:rPr>
            <a:t> </a:t>
          </a:r>
          <a:r>
            <a:rPr lang="en-US" sz="1200" dirty="0" err="1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Roboto"/>
            </a:rPr>
            <a:t>xanh</a:t>
          </a:r>
          <a:endParaRPr lang="en-GB" sz="1200" dirty="0">
            <a:solidFill>
              <a:srgbClr val="00206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6F7E64B-8210-4947-80DB-CA9085774C1D}" type="parTrans" cxnId="{908E09EF-01D4-4DDA-A720-BCFDFD664EBC}">
      <dgm:prSet/>
      <dgm:spPr/>
      <dgm:t>
        <a:bodyPr/>
        <a:lstStyle/>
        <a:p>
          <a:endParaRPr lang="en-GB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0593225A-FC16-4CA0-8225-6FCCCE6385F8}" type="sibTrans" cxnId="{908E09EF-01D4-4DDA-A720-BCFDFD664EBC}">
      <dgm:prSet/>
      <dgm:spPr/>
      <dgm:t>
        <a:bodyPr/>
        <a:lstStyle/>
        <a:p>
          <a:endParaRPr lang="en-GB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82D6988-0B6F-4C17-869D-B2509BE86E8E}">
      <dgm:prSet custT="1"/>
      <dgm:spPr>
        <a:ln>
          <a:solidFill>
            <a:srgbClr val="00D0DA"/>
          </a:solidFill>
        </a:ln>
      </dgm:spPr>
      <dgm:t>
        <a:bodyPr/>
        <a:lstStyle/>
        <a:p>
          <a:pPr marL="171450" indent="-171450">
            <a:lnSpc>
              <a:spcPct val="100000"/>
            </a:lnSpc>
            <a:spcAft>
              <a:spcPts val="400"/>
            </a:spcAft>
            <a:buFont typeface="+mj-lt"/>
            <a:buAutoNum type="arabicPeriod"/>
          </a:pPr>
          <a:r>
            <a:rPr lang="en-US" sz="1200" dirty="0" err="1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Roboto"/>
            </a:rPr>
            <a:t>Tiêu</a:t>
          </a:r>
          <a:r>
            <a:rPr lang="en-US" sz="12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Roboto"/>
            </a:rPr>
            <a:t> </a:t>
          </a:r>
          <a:r>
            <a:rPr lang="en-US" sz="1200" dirty="0" err="1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Roboto"/>
            </a:rPr>
            <a:t>dùng</a:t>
          </a:r>
          <a:r>
            <a:rPr lang="en-US" sz="12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Roboto"/>
            </a:rPr>
            <a:t> &amp; </a:t>
          </a:r>
          <a:r>
            <a:rPr lang="en-US" sz="1200" b="1" dirty="0" err="1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Roboto"/>
            </a:rPr>
            <a:t>mua</a:t>
          </a:r>
          <a:r>
            <a:rPr lang="en-US" sz="12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Roboto"/>
            </a:rPr>
            <a:t> </a:t>
          </a:r>
          <a:r>
            <a:rPr lang="en-US" sz="1200" b="1" dirty="0" err="1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Roboto"/>
            </a:rPr>
            <a:t>sắm</a:t>
          </a:r>
          <a:r>
            <a:rPr lang="en-US" sz="12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Roboto"/>
            </a:rPr>
            <a:t> </a:t>
          </a:r>
          <a:r>
            <a:rPr lang="en-US" sz="1200" b="1" dirty="0" err="1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Roboto"/>
            </a:rPr>
            <a:t>xanh</a:t>
          </a:r>
          <a:r>
            <a:rPr lang="en-US" sz="12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Roboto"/>
            </a:rPr>
            <a:t>, </a:t>
          </a:r>
          <a:r>
            <a:rPr lang="en-US" sz="1200" dirty="0" err="1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Roboto"/>
            </a:rPr>
            <a:t>bền</a:t>
          </a:r>
          <a:r>
            <a:rPr lang="en-US" sz="12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Roboto"/>
            </a:rPr>
            <a:t> </a:t>
          </a:r>
          <a:r>
            <a:rPr lang="en-US" sz="1200" dirty="0" err="1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Roboto"/>
            </a:rPr>
            <a:t>vững</a:t>
          </a:r>
          <a:endParaRPr lang="en-GB" sz="1200" dirty="0">
            <a:solidFill>
              <a:srgbClr val="00206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3583CF6-45E8-441E-82A4-3E23A5705293}" type="parTrans" cxnId="{E9EF0A0F-BB66-4D90-BFC5-02686CC263B5}">
      <dgm:prSet/>
      <dgm:spPr/>
      <dgm:t>
        <a:bodyPr/>
        <a:lstStyle/>
        <a:p>
          <a:endParaRPr lang="en-GB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63CEB2B-DDCA-467D-B0E7-135D69E7CF55}" type="sibTrans" cxnId="{E9EF0A0F-BB66-4D90-BFC5-02686CC263B5}">
      <dgm:prSet/>
      <dgm:spPr/>
      <dgm:t>
        <a:bodyPr/>
        <a:lstStyle/>
        <a:p>
          <a:endParaRPr lang="en-GB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1423F79-AC49-4E94-86FF-1D31F1556901}" type="pres">
      <dgm:prSet presAssocID="{27BCA881-7D81-4B88-B6CB-6D2F06192B53}" presName="linear" presStyleCnt="0">
        <dgm:presLayoutVars>
          <dgm:dir/>
          <dgm:animLvl val="lvl"/>
          <dgm:resizeHandles val="exact"/>
        </dgm:presLayoutVars>
      </dgm:prSet>
      <dgm:spPr/>
    </dgm:pt>
    <dgm:pt modelId="{9E78739E-B852-4616-8061-96E13AA1E6CA}" type="pres">
      <dgm:prSet presAssocID="{1D7DF63E-5548-4045-9345-55E42DFE4FC7}" presName="parentLin" presStyleCnt="0"/>
      <dgm:spPr/>
    </dgm:pt>
    <dgm:pt modelId="{E88E7122-3A13-4898-87A3-329E4DED13FB}" type="pres">
      <dgm:prSet presAssocID="{1D7DF63E-5548-4045-9345-55E42DFE4FC7}" presName="parentLeftMargin" presStyleLbl="node1" presStyleIdx="0" presStyleCnt="1"/>
      <dgm:spPr/>
    </dgm:pt>
    <dgm:pt modelId="{C37E1A25-143B-48D5-B6C7-123A56F5E631}" type="pres">
      <dgm:prSet presAssocID="{1D7DF63E-5548-4045-9345-55E42DFE4FC7}" presName="parentText" presStyleLbl="node1" presStyleIdx="0" presStyleCnt="1" custScaleY="70875">
        <dgm:presLayoutVars>
          <dgm:chMax val="0"/>
          <dgm:bulletEnabled val="1"/>
        </dgm:presLayoutVars>
      </dgm:prSet>
      <dgm:spPr/>
    </dgm:pt>
    <dgm:pt modelId="{33BC3DE8-F01A-4C57-851A-C47CFC149A74}" type="pres">
      <dgm:prSet presAssocID="{1D7DF63E-5548-4045-9345-55E42DFE4FC7}" presName="negativeSpace" presStyleCnt="0"/>
      <dgm:spPr/>
    </dgm:pt>
    <dgm:pt modelId="{B822CCED-1B21-478A-882D-A7B9EE86FEEE}" type="pres">
      <dgm:prSet presAssocID="{1D7DF63E-5548-4045-9345-55E42DFE4FC7}" presName="childText" presStyleLbl="conFgAcc1" presStyleIdx="0" presStyleCnt="1">
        <dgm:presLayoutVars>
          <dgm:bulletEnabled val="1"/>
        </dgm:presLayoutVars>
      </dgm:prSet>
      <dgm:spPr/>
    </dgm:pt>
  </dgm:ptLst>
  <dgm:cxnLst>
    <dgm:cxn modelId="{83564000-EE7A-485F-B4CF-95A7E627B38D}" srcId="{27BCA881-7D81-4B88-B6CB-6D2F06192B53}" destId="{1D7DF63E-5548-4045-9345-55E42DFE4FC7}" srcOrd="0" destOrd="0" parTransId="{4D5814D3-30F6-474D-9D13-D6C562D8F54B}" sibTransId="{CCAF414D-5A5B-4369-B5FA-BBCFCCA22E9B}"/>
    <dgm:cxn modelId="{A0329106-78B8-4553-A8E1-127FD76F99F2}" srcId="{1D7DF63E-5548-4045-9345-55E42DFE4FC7}" destId="{9A357D1C-4F72-4615-8EBA-7FE07EE2E45C}" srcOrd="0" destOrd="0" parTransId="{CE66447E-A9F6-4E1B-A6B1-83E1D4E99AB1}" sibTransId="{9F478379-C48F-40F3-88BC-49A6ABFB53B6}"/>
    <dgm:cxn modelId="{E9EF0A0F-BB66-4D90-BFC5-02686CC263B5}" srcId="{1D7DF63E-5548-4045-9345-55E42DFE4FC7}" destId="{B82D6988-0B6F-4C17-869D-B2509BE86E8E}" srcOrd="7" destOrd="0" parTransId="{23583CF6-45E8-441E-82A4-3E23A5705293}" sibTransId="{863CEB2B-DDCA-467D-B0E7-135D69E7CF55}"/>
    <dgm:cxn modelId="{E31FF91F-92AD-4AEE-9F4B-0C706EE30B07}" type="presOf" srcId="{D1D2B247-EAD8-413F-A326-38D9B6B254FC}" destId="{B822CCED-1B21-478A-882D-A7B9EE86FEEE}" srcOrd="0" destOrd="3" presId="urn:microsoft.com/office/officeart/2005/8/layout/list1"/>
    <dgm:cxn modelId="{9EB8182A-8C94-40B6-AD1E-FDB0A9B1F3BA}" type="presOf" srcId="{B82D6988-0B6F-4C17-869D-B2509BE86E8E}" destId="{B822CCED-1B21-478A-882D-A7B9EE86FEEE}" srcOrd="0" destOrd="7" presId="urn:microsoft.com/office/officeart/2005/8/layout/list1"/>
    <dgm:cxn modelId="{460E8C34-7A7D-496A-B659-39F3442E38CE}" type="presOf" srcId="{9A357D1C-4F72-4615-8EBA-7FE07EE2E45C}" destId="{B822CCED-1B21-478A-882D-A7B9EE86FEEE}" srcOrd="0" destOrd="0" presId="urn:microsoft.com/office/officeart/2005/8/layout/list1"/>
    <dgm:cxn modelId="{AD73835D-FFA1-4729-8F17-3CFB3EDE8170}" srcId="{1D7DF63E-5548-4045-9345-55E42DFE4FC7}" destId="{D1D2B247-EAD8-413F-A326-38D9B6B254FC}" srcOrd="3" destOrd="0" parTransId="{A9E52B7D-D586-490C-9431-0DD057F3F4F3}" sibTransId="{6D41FEC2-F1CE-4308-B879-EE91F8E20BCA}"/>
    <dgm:cxn modelId="{1556FC69-E6C2-4746-A64C-49C116D0BBC9}" type="presOf" srcId="{A1A8673A-0783-459B-BC59-F1186E2B4879}" destId="{B822CCED-1B21-478A-882D-A7B9EE86FEEE}" srcOrd="0" destOrd="1" presId="urn:microsoft.com/office/officeart/2005/8/layout/list1"/>
    <dgm:cxn modelId="{5690BB4C-140E-4FD8-9134-24CCEF434229}" type="presOf" srcId="{62C5FE57-9E69-4919-82A7-D2B0C7B0DCE8}" destId="{B822CCED-1B21-478A-882D-A7B9EE86FEEE}" srcOrd="0" destOrd="5" presId="urn:microsoft.com/office/officeart/2005/8/layout/list1"/>
    <dgm:cxn modelId="{CA1C9F56-1A57-4BCD-8FA4-16E816F6C445}" type="presOf" srcId="{3BEE22C2-266C-419A-A795-97E3437F3F1D}" destId="{B822CCED-1B21-478A-882D-A7B9EE86FEEE}" srcOrd="0" destOrd="6" presId="urn:microsoft.com/office/officeart/2005/8/layout/list1"/>
    <dgm:cxn modelId="{CAC48598-4A88-4149-8C5C-90BF213E6226}" type="presOf" srcId="{1D7DF63E-5548-4045-9345-55E42DFE4FC7}" destId="{C37E1A25-143B-48D5-B6C7-123A56F5E631}" srcOrd="1" destOrd="0" presId="urn:microsoft.com/office/officeart/2005/8/layout/list1"/>
    <dgm:cxn modelId="{35D544B4-B79E-4785-82FC-FB5E7F86B096}" type="presOf" srcId="{27BCA881-7D81-4B88-B6CB-6D2F06192B53}" destId="{21423F79-AC49-4E94-86FF-1D31F1556901}" srcOrd="0" destOrd="0" presId="urn:microsoft.com/office/officeart/2005/8/layout/list1"/>
    <dgm:cxn modelId="{E34A5CC7-D498-4342-B240-D5ABC8F1B833}" srcId="{1D7DF63E-5548-4045-9345-55E42DFE4FC7}" destId="{A1A8673A-0783-459B-BC59-F1186E2B4879}" srcOrd="1" destOrd="0" parTransId="{030A414F-6CF5-4C3B-9C83-D05A20EA771F}" sibTransId="{4AC9D889-699E-4236-BEFD-14B7744B3B7F}"/>
    <dgm:cxn modelId="{238509C9-F760-4383-AD7A-48036E0E1CB6}" type="presOf" srcId="{CF378B42-2FC1-4BCE-92FF-C7FD95D82473}" destId="{B822CCED-1B21-478A-882D-A7B9EE86FEEE}" srcOrd="0" destOrd="2" presId="urn:microsoft.com/office/officeart/2005/8/layout/list1"/>
    <dgm:cxn modelId="{463E49D0-3357-432E-BE67-E07474B345C0}" type="presOf" srcId="{528F23FE-731B-4B52-A62E-238982482A43}" destId="{B822CCED-1B21-478A-882D-A7B9EE86FEEE}" srcOrd="0" destOrd="4" presId="urn:microsoft.com/office/officeart/2005/8/layout/list1"/>
    <dgm:cxn modelId="{09382CD1-01E9-4391-910B-0C24C78A8301}" srcId="{1D7DF63E-5548-4045-9345-55E42DFE4FC7}" destId="{528F23FE-731B-4B52-A62E-238982482A43}" srcOrd="4" destOrd="0" parTransId="{595F3329-0996-44D3-8EC9-B4D03D6510D3}" sibTransId="{9FBF4A54-8C61-4A33-8297-B420258D9349}"/>
    <dgm:cxn modelId="{998854D6-D1B9-4FD1-8E13-F503A78B9A64}" srcId="{1D7DF63E-5548-4045-9345-55E42DFE4FC7}" destId="{62C5FE57-9E69-4919-82A7-D2B0C7B0DCE8}" srcOrd="5" destOrd="0" parTransId="{EE0F7F8F-C02E-40A0-8C22-02BC199B7D83}" sibTransId="{0DD3AE20-D48F-4D3C-BBF8-19FB502AC65E}"/>
    <dgm:cxn modelId="{A3447FD7-BE3F-4938-98C2-F90F83D24B3B}" srcId="{1D7DF63E-5548-4045-9345-55E42DFE4FC7}" destId="{CF378B42-2FC1-4BCE-92FF-C7FD95D82473}" srcOrd="2" destOrd="0" parTransId="{A308E75A-9CBD-428A-B034-A437689FF4AA}" sibTransId="{5C304673-6C0A-4876-8A22-9DD8D4A87EA4}"/>
    <dgm:cxn modelId="{09070BE1-F8EF-47C2-8987-7D9CB2BE3C9F}" type="presOf" srcId="{1D7DF63E-5548-4045-9345-55E42DFE4FC7}" destId="{E88E7122-3A13-4898-87A3-329E4DED13FB}" srcOrd="0" destOrd="0" presId="urn:microsoft.com/office/officeart/2005/8/layout/list1"/>
    <dgm:cxn modelId="{908E09EF-01D4-4DDA-A720-BCFDFD664EBC}" srcId="{1D7DF63E-5548-4045-9345-55E42DFE4FC7}" destId="{3BEE22C2-266C-419A-A795-97E3437F3F1D}" srcOrd="6" destOrd="0" parTransId="{D6F7E64B-8210-4947-80DB-CA9085774C1D}" sibTransId="{0593225A-FC16-4CA0-8225-6FCCCE6385F8}"/>
    <dgm:cxn modelId="{26B2C506-AFFA-477F-A881-D0B726E1AE7C}" type="presParOf" srcId="{21423F79-AC49-4E94-86FF-1D31F1556901}" destId="{9E78739E-B852-4616-8061-96E13AA1E6CA}" srcOrd="0" destOrd="0" presId="urn:microsoft.com/office/officeart/2005/8/layout/list1"/>
    <dgm:cxn modelId="{83766260-DA72-4642-8146-BF8AFC924985}" type="presParOf" srcId="{9E78739E-B852-4616-8061-96E13AA1E6CA}" destId="{E88E7122-3A13-4898-87A3-329E4DED13FB}" srcOrd="0" destOrd="0" presId="urn:microsoft.com/office/officeart/2005/8/layout/list1"/>
    <dgm:cxn modelId="{61AC8975-BCD3-4651-BCB3-178D20F89D6A}" type="presParOf" srcId="{9E78739E-B852-4616-8061-96E13AA1E6CA}" destId="{C37E1A25-143B-48D5-B6C7-123A56F5E631}" srcOrd="1" destOrd="0" presId="urn:microsoft.com/office/officeart/2005/8/layout/list1"/>
    <dgm:cxn modelId="{F13F79CF-5A1E-457E-B643-B21347D9996F}" type="presParOf" srcId="{21423F79-AC49-4E94-86FF-1D31F1556901}" destId="{33BC3DE8-F01A-4C57-851A-C47CFC149A74}" srcOrd="1" destOrd="0" presId="urn:microsoft.com/office/officeart/2005/8/layout/list1"/>
    <dgm:cxn modelId="{7EDD46C5-DDEA-4087-9D5F-4FB213CA6BED}" type="presParOf" srcId="{21423F79-AC49-4E94-86FF-1D31F1556901}" destId="{B822CCED-1B21-478A-882D-A7B9EE86FEEE}" srcOrd="2" destOrd="0" presId="urn:microsoft.com/office/officeart/2005/8/layout/list1"/>
  </dgm:cxnLst>
  <dgm:bg/>
  <dgm:whole>
    <a:ln>
      <a:noFill/>
    </a:ln>
  </dgm:whole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CA77F05B-31F9-4E95-ADB8-09E43AED28A8}" type="doc">
      <dgm:prSet loTypeId="urn:microsoft.com/office/officeart/2011/layout/CircleProcess" loCatId="process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F91BC097-81ED-4FA5-B11F-65364F7B67C0}">
      <dgm:prSet phldrT="[Text]" custT="1"/>
      <dgm:spPr/>
      <dgm:t>
        <a:bodyPr/>
        <a:lstStyle/>
        <a:p>
          <a:r>
            <a:rPr lang="vi-VN" sz="1200" b="1" dirty="0">
              <a:latin typeface="+mj-lt"/>
            </a:rPr>
            <a:t>Công nghiệp</a:t>
          </a:r>
          <a:endParaRPr lang="en-US" sz="1200" b="1" dirty="0">
            <a:latin typeface="+mj-lt"/>
          </a:endParaRPr>
        </a:p>
      </dgm:t>
    </dgm:pt>
    <dgm:pt modelId="{BD671120-1783-44FD-AF50-2E0F0EE14242}" type="parTrans" cxnId="{921D9583-B9B6-4FF2-9478-156A9ACCD7D3}">
      <dgm:prSet/>
      <dgm:spPr/>
      <dgm:t>
        <a:bodyPr/>
        <a:lstStyle/>
        <a:p>
          <a:endParaRPr lang="en-US" sz="1200" b="1">
            <a:latin typeface="+mj-lt"/>
          </a:endParaRPr>
        </a:p>
      </dgm:t>
    </dgm:pt>
    <dgm:pt modelId="{DD4A6EB8-BA5F-4099-9AB5-AA836B963E10}" type="sibTrans" cxnId="{921D9583-B9B6-4FF2-9478-156A9ACCD7D3}">
      <dgm:prSet/>
      <dgm:spPr/>
      <dgm:t>
        <a:bodyPr/>
        <a:lstStyle/>
        <a:p>
          <a:endParaRPr lang="en-US" sz="1200" b="1">
            <a:latin typeface="+mj-lt"/>
          </a:endParaRPr>
        </a:p>
      </dgm:t>
    </dgm:pt>
    <dgm:pt modelId="{C5FB203F-DCC0-4A4D-898D-359EC5D46424}">
      <dgm:prSet phldrT="[Text]" custT="1"/>
      <dgm:spPr/>
      <dgm:t>
        <a:bodyPr/>
        <a:lstStyle/>
        <a:p>
          <a:r>
            <a:rPr lang="vi-VN" sz="1200" b="1" dirty="0">
              <a:latin typeface="+mj-lt"/>
            </a:rPr>
            <a:t>Giao thông</a:t>
          </a:r>
          <a:endParaRPr lang="en-US" sz="1200" b="1" dirty="0">
            <a:latin typeface="+mj-lt"/>
          </a:endParaRPr>
        </a:p>
      </dgm:t>
    </dgm:pt>
    <dgm:pt modelId="{475D80B4-778E-468E-900F-6BE0B0D723DE}" type="parTrans" cxnId="{9CF437AD-AC39-4686-B265-C295C104082A}">
      <dgm:prSet/>
      <dgm:spPr/>
      <dgm:t>
        <a:bodyPr/>
        <a:lstStyle/>
        <a:p>
          <a:endParaRPr lang="en-US" sz="1200" b="1">
            <a:latin typeface="+mj-lt"/>
          </a:endParaRPr>
        </a:p>
      </dgm:t>
    </dgm:pt>
    <dgm:pt modelId="{F1CC14A4-9EAD-46C2-BFA0-C5668D038177}" type="sibTrans" cxnId="{9CF437AD-AC39-4686-B265-C295C104082A}">
      <dgm:prSet/>
      <dgm:spPr/>
      <dgm:t>
        <a:bodyPr/>
        <a:lstStyle/>
        <a:p>
          <a:endParaRPr lang="en-US" sz="1200" b="1">
            <a:latin typeface="+mj-lt"/>
          </a:endParaRPr>
        </a:p>
      </dgm:t>
    </dgm:pt>
    <dgm:pt modelId="{04B84DDC-2DED-4B7B-A845-A38129000175}">
      <dgm:prSet phldrT="[Text]" custT="1"/>
      <dgm:spPr/>
      <dgm:t>
        <a:bodyPr/>
        <a:lstStyle/>
        <a:p>
          <a:r>
            <a:rPr lang="vi-VN" sz="1200" b="1" dirty="0">
              <a:latin typeface="+mj-lt"/>
            </a:rPr>
            <a:t>Xây dựng</a:t>
          </a:r>
          <a:endParaRPr lang="en-US" sz="1200" b="1" dirty="0">
            <a:latin typeface="+mj-lt"/>
          </a:endParaRPr>
        </a:p>
      </dgm:t>
    </dgm:pt>
    <dgm:pt modelId="{1FDEC85F-4E7E-481A-8259-E919C67D9959}" type="parTrans" cxnId="{34F11C35-27F9-45B7-B34B-BBB41081F02A}">
      <dgm:prSet/>
      <dgm:spPr/>
      <dgm:t>
        <a:bodyPr/>
        <a:lstStyle/>
        <a:p>
          <a:endParaRPr lang="en-US" sz="1200" b="1">
            <a:latin typeface="+mj-lt"/>
          </a:endParaRPr>
        </a:p>
      </dgm:t>
    </dgm:pt>
    <dgm:pt modelId="{D145AB01-B8A2-4284-B2A7-007627CA2B2E}" type="sibTrans" cxnId="{34F11C35-27F9-45B7-B34B-BBB41081F02A}">
      <dgm:prSet/>
      <dgm:spPr/>
      <dgm:t>
        <a:bodyPr/>
        <a:lstStyle/>
        <a:p>
          <a:endParaRPr lang="en-US" sz="1200" b="1">
            <a:latin typeface="+mj-lt"/>
          </a:endParaRPr>
        </a:p>
      </dgm:t>
    </dgm:pt>
    <dgm:pt modelId="{6ACE7520-7AC4-4AC1-93AF-51A4C6D10B92}" type="pres">
      <dgm:prSet presAssocID="{CA77F05B-31F9-4E95-ADB8-09E43AED28A8}" presName="Name0" presStyleCnt="0">
        <dgm:presLayoutVars>
          <dgm:chMax val="11"/>
          <dgm:chPref val="11"/>
          <dgm:dir/>
          <dgm:resizeHandles/>
        </dgm:presLayoutVars>
      </dgm:prSet>
      <dgm:spPr/>
    </dgm:pt>
    <dgm:pt modelId="{33AE0CC1-7C3F-4D15-B5B5-4832ED746C79}" type="pres">
      <dgm:prSet presAssocID="{04B84DDC-2DED-4B7B-A845-A38129000175}" presName="Accent3" presStyleCnt="0"/>
      <dgm:spPr/>
    </dgm:pt>
    <dgm:pt modelId="{BEC3EACD-BAE6-46A6-ACE3-C214627C6A44}" type="pres">
      <dgm:prSet presAssocID="{04B84DDC-2DED-4B7B-A845-A38129000175}" presName="Accent" presStyleLbl="node1" presStyleIdx="0" presStyleCnt="3"/>
      <dgm:spPr/>
    </dgm:pt>
    <dgm:pt modelId="{8633AE3E-7451-43B0-BDF2-A2BC458B14FA}" type="pres">
      <dgm:prSet presAssocID="{04B84DDC-2DED-4B7B-A845-A38129000175}" presName="ParentBackground3" presStyleCnt="0"/>
      <dgm:spPr/>
    </dgm:pt>
    <dgm:pt modelId="{E7D16C89-AEB1-4F4E-918B-48F19D705A64}" type="pres">
      <dgm:prSet presAssocID="{04B84DDC-2DED-4B7B-A845-A38129000175}" presName="ParentBackground" presStyleLbl="fgAcc1" presStyleIdx="0" presStyleCnt="3" custScaleX="110000" custScaleY="90909"/>
      <dgm:spPr/>
    </dgm:pt>
    <dgm:pt modelId="{0573E86E-579E-410B-B602-0A4B4FC90D88}" type="pres">
      <dgm:prSet presAssocID="{04B84DDC-2DED-4B7B-A845-A38129000175}" presName="Parent3" presStyleLbl="revTx" presStyleIdx="0" presStyleCnt="0">
        <dgm:presLayoutVars>
          <dgm:chMax val="1"/>
          <dgm:chPref val="1"/>
          <dgm:bulletEnabled val="1"/>
        </dgm:presLayoutVars>
      </dgm:prSet>
      <dgm:spPr/>
    </dgm:pt>
    <dgm:pt modelId="{9DC246D9-F693-40F6-81F9-4DB72857B7BA}" type="pres">
      <dgm:prSet presAssocID="{C5FB203F-DCC0-4A4D-898D-359EC5D46424}" presName="Accent2" presStyleCnt="0"/>
      <dgm:spPr/>
    </dgm:pt>
    <dgm:pt modelId="{6ED61BED-DCB5-48B4-8EB6-28E56F93977E}" type="pres">
      <dgm:prSet presAssocID="{C5FB203F-DCC0-4A4D-898D-359EC5D46424}" presName="Accent" presStyleLbl="node1" presStyleIdx="1" presStyleCnt="3"/>
      <dgm:spPr/>
    </dgm:pt>
    <dgm:pt modelId="{A325FFEB-BFC3-4161-97AE-6F7B54EBB78E}" type="pres">
      <dgm:prSet presAssocID="{C5FB203F-DCC0-4A4D-898D-359EC5D46424}" presName="ParentBackground2" presStyleCnt="0"/>
      <dgm:spPr/>
    </dgm:pt>
    <dgm:pt modelId="{8C7FE81D-BB0D-4C40-A50F-C3070632A109}" type="pres">
      <dgm:prSet presAssocID="{C5FB203F-DCC0-4A4D-898D-359EC5D46424}" presName="ParentBackground" presStyleLbl="fgAcc1" presStyleIdx="1" presStyleCnt="3" custScaleX="110000" custScaleY="90909"/>
      <dgm:spPr/>
    </dgm:pt>
    <dgm:pt modelId="{93E16E4E-3CC0-4E06-8CA4-377BA96024D4}" type="pres">
      <dgm:prSet presAssocID="{C5FB203F-DCC0-4A4D-898D-359EC5D46424}" presName="Parent2" presStyleLbl="revTx" presStyleIdx="0" presStyleCnt="0">
        <dgm:presLayoutVars>
          <dgm:chMax val="1"/>
          <dgm:chPref val="1"/>
          <dgm:bulletEnabled val="1"/>
        </dgm:presLayoutVars>
      </dgm:prSet>
      <dgm:spPr/>
    </dgm:pt>
    <dgm:pt modelId="{6B14D2AF-A26B-4DDE-AC5E-B75DC60E2A0D}" type="pres">
      <dgm:prSet presAssocID="{F91BC097-81ED-4FA5-B11F-65364F7B67C0}" presName="Accent1" presStyleCnt="0"/>
      <dgm:spPr/>
    </dgm:pt>
    <dgm:pt modelId="{290CDBC0-3BD7-490D-8F94-E4DB630903B6}" type="pres">
      <dgm:prSet presAssocID="{F91BC097-81ED-4FA5-B11F-65364F7B67C0}" presName="Accent" presStyleLbl="node1" presStyleIdx="2" presStyleCnt="3"/>
      <dgm:spPr/>
    </dgm:pt>
    <dgm:pt modelId="{3E4BF474-5431-419E-A83F-23FFF26D989B}" type="pres">
      <dgm:prSet presAssocID="{F91BC097-81ED-4FA5-B11F-65364F7B67C0}" presName="ParentBackground1" presStyleCnt="0"/>
      <dgm:spPr/>
    </dgm:pt>
    <dgm:pt modelId="{2890D40F-4CB6-4AC4-B5AF-42E00602E7F1}" type="pres">
      <dgm:prSet presAssocID="{F91BC097-81ED-4FA5-B11F-65364F7B67C0}" presName="ParentBackground" presStyleLbl="fgAcc1" presStyleIdx="2" presStyleCnt="3" custScaleX="110000" custScaleY="90909"/>
      <dgm:spPr/>
    </dgm:pt>
    <dgm:pt modelId="{E153D959-7469-4138-AEC1-5A4CD6AD08DE}" type="pres">
      <dgm:prSet presAssocID="{F91BC097-81ED-4FA5-B11F-65364F7B67C0}" presName="Parent1" presStyleLbl="revTx" presStyleIdx="0" presStyleCnt="0">
        <dgm:presLayoutVars>
          <dgm:chMax val="1"/>
          <dgm:chPref val="1"/>
          <dgm:bulletEnabled val="1"/>
        </dgm:presLayoutVars>
      </dgm:prSet>
      <dgm:spPr/>
    </dgm:pt>
  </dgm:ptLst>
  <dgm:cxnLst>
    <dgm:cxn modelId="{7DE5EF16-8339-4568-8CD5-4EA4FBEC3B88}" type="presOf" srcId="{CA77F05B-31F9-4E95-ADB8-09E43AED28A8}" destId="{6ACE7520-7AC4-4AC1-93AF-51A4C6D10B92}" srcOrd="0" destOrd="0" presId="urn:microsoft.com/office/officeart/2011/layout/CircleProcess"/>
    <dgm:cxn modelId="{FBE5C718-150B-4929-91F7-B49D8DEA72A5}" type="presOf" srcId="{C5FB203F-DCC0-4A4D-898D-359EC5D46424}" destId="{93E16E4E-3CC0-4E06-8CA4-377BA96024D4}" srcOrd="1" destOrd="0" presId="urn:microsoft.com/office/officeart/2011/layout/CircleProcess"/>
    <dgm:cxn modelId="{34F11C35-27F9-45B7-B34B-BBB41081F02A}" srcId="{CA77F05B-31F9-4E95-ADB8-09E43AED28A8}" destId="{04B84DDC-2DED-4B7B-A845-A38129000175}" srcOrd="2" destOrd="0" parTransId="{1FDEC85F-4E7E-481A-8259-E919C67D9959}" sibTransId="{D145AB01-B8A2-4284-B2A7-007627CA2B2E}"/>
    <dgm:cxn modelId="{B618DA38-19A4-4108-9E2B-8D05165DE912}" type="presOf" srcId="{C5FB203F-DCC0-4A4D-898D-359EC5D46424}" destId="{8C7FE81D-BB0D-4C40-A50F-C3070632A109}" srcOrd="0" destOrd="0" presId="urn:microsoft.com/office/officeart/2011/layout/CircleProcess"/>
    <dgm:cxn modelId="{B05F755A-683A-4955-9652-DA226EAAFAF9}" type="presOf" srcId="{04B84DDC-2DED-4B7B-A845-A38129000175}" destId="{E7D16C89-AEB1-4F4E-918B-48F19D705A64}" srcOrd="0" destOrd="0" presId="urn:microsoft.com/office/officeart/2011/layout/CircleProcess"/>
    <dgm:cxn modelId="{4F00187B-6C83-4D23-9B41-71FEDF4B369B}" type="presOf" srcId="{F91BC097-81ED-4FA5-B11F-65364F7B67C0}" destId="{E153D959-7469-4138-AEC1-5A4CD6AD08DE}" srcOrd="1" destOrd="0" presId="urn:microsoft.com/office/officeart/2011/layout/CircleProcess"/>
    <dgm:cxn modelId="{921D9583-B9B6-4FF2-9478-156A9ACCD7D3}" srcId="{CA77F05B-31F9-4E95-ADB8-09E43AED28A8}" destId="{F91BC097-81ED-4FA5-B11F-65364F7B67C0}" srcOrd="0" destOrd="0" parTransId="{BD671120-1783-44FD-AF50-2E0F0EE14242}" sibTransId="{DD4A6EB8-BA5F-4099-9AB5-AA836B963E10}"/>
    <dgm:cxn modelId="{9CF437AD-AC39-4686-B265-C295C104082A}" srcId="{CA77F05B-31F9-4E95-ADB8-09E43AED28A8}" destId="{C5FB203F-DCC0-4A4D-898D-359EC5D46424}" srcOrd="1" destOrd="0" parTransId="{475D80B4-778E-468E-900F-6BE0B0D723DE}" sibTransId="{F1CC14A4-9EAD-46C2-BFA0-C5668D038177}"/>
    <dgm:cxn modelId="{95D923C6-F9CC-46D1-A8C6-0EDCE7ABCE6A}" type="presOf" srcId="{04B84DDC-2DED-4B7B-A845-A38129000175}" destId="{0573E86E-579E-410B-B602-0A4B4FC90D88}" srcOrd="1" destOrd="0" presId="urn:microsoft.com/office/officeart/2011/layout/CircleProcess"/>
    <dgm:cxn modelId="{A149BBCA-F80F-4F41-B73B-44C0D1665FCA}" type="presOf" srcId="{F91BC097-81ED-4FA5-B11F-65364F7B67C0}" destId="{2890D40F-4CB6-4AC4-B5AF-42E00602E7F1}" srcOrd="0" destOrd="0" presId="urn:microsoft.com/office/officeart/2011/layout/CircleProcess"/>
    <dgm:cxn modelId="{383DD832-FEBD-40BD-A954-073137086D06}" type="presParOf" srcId="{6ACE7520-7AC4-4AC1-93AF-51A4C6D10B92}" destId="{33AE0CC1-7C3F-4D15-B5B5-4832ED746C79}" srcOrd="0" destOrd="0" presId="urn:microsoft.com/office/officeart/2011/layout/CircleProcess"/>
    <dgm:cxn modelId="{3B752545-5290-4F57-A8EA-70A737FCF67B}" type="presParOf" srcId="{33AE0CC1-7C3F-4D15-B5B5-4832ED746C79}" destId="{BEC3EACD-BAE6-46A6-ACE3-C214627C6A44}" srcOrd="0" destOrd="0" presId="urn:microsoft.com/office/officeart/2011/layout/CircleProcess"/>
    <dgm:cxn modelId="{402CFF56-BCDE-4BA5-89E9-0817E9BA8855}" type="presParOf" srcId="{6ACE7520-7AC4-4AC1-93AF-51A4C6D10B92}" destId="{8633AE3E-7451-43B0-BDF2-A2BC458B14FA}" srcOrd="1" destOrd="0" presId="urn:microsoft.com/office/officeart/2011/layout/CircleProcess"/>
    <dgm:cxn modelId="{2CD4D492-0861-4384-94BC-42C4E48AEC83}" type="presParOf" srcId="{8633AE3E-7451-43B0-BDF2-A2BC458B14FA}" destId="{E7D16C89-AEB1-4F4E-918B-48F19D705A64}" srcOrd="0" destOrd="0" presId="urn:microsoft.com/office/officeart/2011/layout/CircleProcess"/>
    <dgm:cxn modelId="{9811E5E0-52CB-4738-95DC-9ABD3B1CA43F}" type="presParOf" srcId="{6ACE7520-7AC4-4AC1-93AF-51A4C6D10B92}" destId="{0573E86E-579E-410B-B602-0A4B4FC90D88}" srcOrd="2" destOrd="0" presId="urn:microsoft.com/office/officeart/2011/layout/CircleProcess"/>
    <dgm:cxn modelId="{4A350637-866A-41DE-A5DA-071925B5DDD9}" type="presParOf" srcId="{6ACE7520-7AC4-4AC1-93AF-51A4C6D10B92}" destId="{9DC246D9-F693-40F6-81F9-4DB72857B7BA}" srcOrd="3" destOrd="0" presId="urn:microsoft.com/office/officeart/2011/layout/CircleProcess"/>
    <dgm:cxn modelId="{8C8C2348-9031-4B74-B12C-F90A50139233}" type="presParOf" srcId="{9DC246D9-F693-40F6-81F9-4DB72857B7BA}" destId="{6ED61BED-DCB5-48B4-8EB6-28E56F93977E}" srcOrd="0" destOrd="0" presId="urn:microsoft.com/office/officeart/2011/layout/CircleProcess"/>
    <dgm:cxn modelId="{345475FF-FA8B-47A3-AF44-E11A0DA24DD3}" type="presParOf" srcId="{6ACE7520-7AC4-4AC1-93AF-51A4C6D10B92}" destId="{A325FFEB-BFC3-4161-97AE-6F7B54EBB78E}" srcOrd="4" destOrd="0" presId="urn:microsoft.com/office/officeart/2011/layout/CircleProcess"/>
    <dgm:cxn modelId="{5ACDE43F-1A41-42FA-BC5A-E2EB11E315F3}" type="presParOf" srcId="{A325FFEB-BFC3-4161-97AE-6F7B54EBB78E}" destId="{8C7FE81D-BB0D-4C40-A50F-C3070632A109}" srcOrd="0" destOrd="0" presId="urn:microsoft.com/office/officeart/2011/layout/CircleProcess"/>
    <dgm:cxn modelId="{AB8715A8-0CD2-494C-913C-2F7F0FAF356E}" type="presParOf" srcId="{6ACE7520-7AC4-4AC1-93AF-51A4C6D10B92}" destId="{93E16E4E-3CC0-4E06-8CA4-377BA96024D4}" srcOrd="5" destOrd="0" presId="urn:microsoft.com/office/officeart/2011/layout/CircleProcess"/>
    <dgm:cxn modelId="{C72ADBD0-2CB3-4F3E-9FE3-9323509B2971}" type="presParOf" srcId="{6ACE7520-7AC4-4AC1-93AF-51A4C6D10B92}" destId="{6B14D2AF-A26B-4DDE-AC5E-B75DC60E2A0D}" srcOrd="6" destOrd="0" presId="urn:microsoft.com/office/officeart/2011/layout/CircleProcess"/>
    <dgm:cxn modelId="{74B5D1BD-7A8D-49D2-9AFF-E816A4A7C39F}" type="presParOf" srcId="{6B14D2AF-A26B-4DDE-AC5E-B75DC60E2A0D}" destId="{290CDBC0-3BD7-490D-8F94-E4DB630903B6}" srcOrd="0" destOrd="0" presId="urn:microsoft.com/office/officeart/2011/layout/CircleProcess"/>
    <dgm:cxn modelId="{8D7C6C27-C2D4-40B3-A8C7-44D1D034F2DA}" type="presParOf" srcId="{6ACE7520-7AC4-4AC1-93AF-51A4C6D10B92}" destId="{3E4BF474-5431-419E-A83F-23FFF26D989B}" srcOrd="7" destOrd="0" presId="urn:microsoft.com/office/officeart/2011/layout/CircleProcess"/>
    <dgm:cxn modelId="{BCE28918-FC71-4C69-A689-D8F55DB5BAD4}" type="presParOf" srcId="{3E4BF474-5431-419E-A83F-23FFF26D989B}" destId="{2890D40F-4CB6-4AC4-B5AF-42E00602E7F1}" srcOrd="0" destOrd="0" presId="urn:microsoft.com/office/officeart/2011/layout/CircleProcess"/>
    <dgm:cxn modelId="{41E26CCE-6C81-4E03-B141-7B9DD04E7910}" type="presParOf" srcId="{6ACE7520-7AC4-4AC1-93AF-51A4C6D10B92}" destId="{E153D959-7469-4138-AEC1-5A4CD6AD08DE}" srcOrd="8" destOrd="0" presId="urn:microsoft.com/office/officeart/2011/layout/CircleProcess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D01D967-D560-436C-938C-0324D79B3E51}">
      <dsp:nvSpPr>
        <dsp:cNvPr id="0" name=""/>
        <dsp:cNvSpPr/>
      </dsp:nvSpPr>
      <dsp:spPr>
        <a:xfrm>
          <a:off x="-4095294" y="-637533"/>
          <a:ext cx="4950263" cy="4950263"/>
        </a:xfrm>
        <a:prstGeom prst="blockArc">
          <a:avLst>
            <a:gd name="adj1" fmla="val 18900000"/>
            <a:gd name="adj2" fmla="val 2700000"/>
            <a:gd name="adj3" fmla="val 436"/>
          </a:avLst>
        </a:prstGeom>
        <a:noFill/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C1E3AB0-3986-4D6C-804B-5DE16CEFA80A}">
      <dsp:nvSpPr>
        <dsp:cNvPr id="0" name=""/>
        <dsp:cNvSpPr/>
      </dsp:nvSpPr>
      <dsp:spPr>
        <a:xfrm>
          <a:off x="453303" y="259421"/>
          <a:ext cx="6023253" cy="951236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83437" tIns="35560" rIns="35560" bIns="35560" numCol="1" spcCol="1270" anchor="ctr" anchorCtr="0">
          <a:noAutofit/>
        </a:bodyPr>
        <a:lstStyle/>
        <a:p>
          <a:pPr marL="0" lvl="0" indent="0" algn="l" defTabSz="600075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50" b="1" kern="12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CHIẾN LƯỢC QUỐC GIA VỀ TĂNG TRƯỞNG XANH HƯỚNG TỚI </a:t>
          </a:r>
        </a:p>
        <a:p>
          <a:pPr marL="0" lvl="0" indent="0" algn="l" defTabSz="600075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50" b="1" kern="12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PHÁT THẢI RÒNG BẰNG “0” (PTR0) VÀO 2050</a:t>
          </a:r>
          <a:endParaRPr lang="en-GB" sz="1350" b="1" kern="1200" dirty="0">
            <a:solidFill>
              <a:schemeClr val="bg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453303" y="259421"/>
        <a:ext cx="6023253" cy="951236"/>
      </dsp:txXfrm>
    </dsp:sp>
    <dsp:sp modelId="{055B1DA0-084B-4092-91CC-8E355E39963B}">
      <dsp:nvSpPr>
        <dsp:cNvPr id="0" name=""/>
        <dsp:cNvSpPr/>
      </dsp:nvSpPr>
      <dsp:spPr>
        <a:xfrm>
          <a:off x="46417" y="275639"/>
          <a:ext cx="918799" cy="918799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2FAE9CB-C455-4F1C-9AA5-70CA84F89068}">
      <dsp:nvSpPr>
        <dsp:cNvPr id="0" name=""/>
        <dsp:cNvSpPr/>
      </dsp:nvSpPr>
      <dsp:spPr>
        <a:xfrm>
          <a:off x="720954" y="1443613"/>
          <a:ext cx="5756066" cy="787969"/>
        </a:xfrm>
        <a:prstGeom prst="rect">
          <a:avLst/>
        </a:prstGeom>
        <a:solidFill>
          <a:schemeClr val="accent5">
            <a:hueOff val="-3379271"/>
            <a:satOff val="-8710"/>
            <a:lumOff val="-5883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83437" tIns="35560" rIns="35560" bIns="35560" numCol="1" spcCol="1270" anchor="ctr" anchorCtr="0">
          <a:noAutofit/>
        </a:bodyPr>
        <a:lstStyle/>
        <a:p>
          <a:pPr marL="0" lvl="0" indent="0" algn="l" defTabSz="600075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350" b="1" kern="12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KẾ HOẠCH HÀNH ĐỘNG QUỐC GIA VỀ TĂNG TRƯỞNG XANH</a:t>
          </a:r>
          <a:endParaRPr lang="en-US" sz="1350" b="1" i="0" kern="1200" dirty="0">
            <a:solidFill>
              <a:schemeClr val="bg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720954" y="1443613"/>
        <a:ext cx="5756066" cy="787969"/>
      </dsp:txXfrm>
    </dsp:sp>
    <dsp:sp modelId="{4F90ABD1-1087-4377-A536-D0E6674C6730}">
      <dsp:nvSpPr>
        <dsp:cNvPr id="0" name=""/>
        <dsp:cNvSpPr/>
      </dsp:nvSpPr>
      <dsp:spPr>
        <a:xfrm>
          <a:off x="186809" y="1378198"/>
          <a:ext cx="918799" cy="918799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-3379271"/>
              <a:satOff val="-8710"/>
              <a:lumOff val="-5883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AB8A699-1547-40C1-A84D-6AD02C72454A}">
      <dsp:nvSpPr>
        <dsp:cNvPr id="0" name=""/>
        <dsp:cNvSpPr/>
      </dsp:nvSpPr>
      <dsp:spPr>
        <a:xfrm>
          <a:off x="450231" y="2572637"/>
          <a:ext cx="6023253" cy="735039"/>
        </a:xfrm>
        <a:prstGeom prst="rect">
          <a:avLst/>
        </a:prstGeom>
        <a:solidFill>
          <a:schemeClr val="accent5">
            <a:hueOff val="-6758543"/>
            <a:satOff val="-17419"/>
            <a:lumOff val="-11765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83437" tIns="35560" rIns="35560" bIns="35560" numCol="1" spcCol="1270" anchor="ctr" anchorCtr="0">
          <a:noAutofit/>
        </a:bodyPr>
        <a:lstStyle/>
        <a:p>
          <a:pPr marL="0" lvl="0" indent="0" algn="l" defTabSz="600075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vi-VN" sz="1350" b="1" i="0" kern="12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THÚC ĐẨY CHUYỂN ĐỔI XANH ĐỐI VỚI NGÀNH NĂNG LƯỢNG</a:t>
          </a:r>
          <a:endParaRPr lang="en-US" sz="1350" b="1" i="0" kern="1200" dirty="0">
            <a:solidFill>
              <a:schemeClr val="bg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450231" y="2572637"/>
        <a:ext cx="6023253" cy="735039"/>
      </dsp:txXfrm>
    </dsp:sp>
    <dsp:sp modelId="{68FD4180-2675-4043-AD54-4524CB3292B0}">
      <dsp:nvSpPr>
        <dsp:cNvPr id="0" name=""/>
        <dsp:cNvSpPr/>
      </dsp:nvSpPr>
      <dsp:spPr>
        <a:xfrm>
          <a:off x="0" y="2480757"/>
          <a:ext cx="918799" cy="918799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-6758543"/>
              <a:satOff val="-17419"/>
              <a:lumOff val="-11765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822CCED-1B21-478A-882D-A7B9EE86FEEE}">
      <dsp:nvSpPr>
        <dsp:cNvPr id="0" name=""/>
        <dsp:cNvSpPr/>
      </dsp:nvSpPr>
      <dsp:spPr>
        <a:xfrm>
          <a:off x="0" y="238224"/>
          <a:ext cx="3596280" cy="2469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79111" tIns="166624" rIns="279111" bIns="85344" numCol="1" spcCol="1270" anchor="t" anchorCtr="0">
          <a:noAutofit/>
        </a:bodyPr>
        <a:lstStyle/>
        <a:p>
          <a:pPr marL="230188" lvl="1" indent="-230188" algn="l" defTabSz="533400">
            <a:lnSpc>
              <a:spcPct val="100000"/>
            </a:lnSpc>
            <a:spcBef>
              <a:spcPct val="0"/>
            </a:spcBef>
            <a:spcAft>
              <a:spcPts val="400"/>
            </a:spcAft>
            <a:buFont typeface="+mj-lt"/>
            <a:buAutoNum type="arabicPeriod"/>
          </a:pPr>
          <a:r>
            <a:rPr lang="en-US" sz="1200" b="1" i="0" kern="1200" dirty="0" err="1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Năng</a:t>
          </a:r>
          <a:r>
            <a:rPr lang="en-US" sz="1200" b="1" i="0" kern="12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1200" b="1" i="0" kern="1200" dirty="0" err="1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lượng</a:t>
          </a:r>
          <a:endParaRPr lang="en-GB" sz="1200" i="0" kern="1200" dirty="0">
            <a:solidFill>
              <a:srgbClr val="00206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230188" lvl="1" indent="-230188" algn="l" defTabSz="533400">
            <a:lnSpc>
              <a:spcPct val="100000"/>
            </a:lnSpc>
            <a:spcBef>
              <a:spcPct val="0"/>
            </a:spcBef>
            <a:spcAft>
              <a:spcPts val="400"/>
            </a:spcAft>
            <a:buFont typeface="+mj-lt"/>
            <a:buAutoNum type="arabicPeriod"/>
          </a:pPr>
          <a:r>
            <a:rPr lang="en-US" sz="1200" b="1" i="0" kern="1200" dirty="0" err="1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Công</a:t>
          </a:r>
          <a:r>
            <a:rPr lang="vi-VN" sz="1200" b="1" i="0" kern="12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nghiệp</a:t>
          </a:r>
          <a:endParaRPr lang="en-GB" sz="1200" i="0" kern="1200" dirty="0">
            <a:solidFill>
              <a:srgbClr val="00206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230188" lvl="1" indent="-230188" algn="l" defTabSz="533400">
            <a:lnSpc>
              <a:spcPct val="100000"/>
            </a:lnSpc>
            <a:spcBef>
              <a:spcPct val="0"/>
            </a:spcBef>
            <a:spcAft>
              <a:spcPts val="400"/>
            </a:spcAft>
            <a:buFont typeface="+mj-lt"/>
            <a:buAutoNum type="arabicPeriod"/>
          </a:pPr>
          <a:r>
            <a:rPr lang="en-US" sz="1200" b="1" i="0" kern="12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Giao </a:t>
          </a:r>
          <a:r>
            <a:rPr lang="en-US" sz="1200" b="1" i="0" kern="1200" dirty="0" err="1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thông</a:t>
          </a:r>
          <a:r>
            <a:rPr lang="en-US" sz="1200" b="1" i="0" kern="12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1200" b="1" i="0" kern="1200" dirty="0" err="1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vận</a:t>
          </a:r>
          <a:r>
            <a:rPr lang="en-US" sz="1200" b="1" i="0" kern="12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1200" b="1" i="0" kern="1200" dirty="0" err="1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tải</a:t>
          </a:r>
          <a:endParaRPr lang="en-GB" sz="1200" i="0" kern="1200" dirty="0">
            <a:solidFill>
              <a:srgbClr val="00206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230188" lvl="1" indent="-230188" algn="l" defTabSz="533400">
            <a:lnSpc>
              <a:spcPct val="100000"/>
            </a:lnSpc>
            <a:spcBef>
              <a:spcPct val="0"/>
            </a:spcBef>
            <a:spcAft>
              <a:spcPts val="400"/>
            </a:spcAft>
            <a:buFont typeface="+mj-lt"/>
            <a:buAutoNum type="arabicPeriod"/>
          </a:pPr>
          <a:r>
            <a:rPr lang="en-AU" sz="1200" b="1" i="0" kern="1200" dirty="0" err="1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Xây</a:t>
          </a:r>
          <a:r>
            <a:rPr lang="en-AU" sz="1200" b="1" i="0" kern="12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AU" sz="1200" b="1" i="0" kern="1200" dirty="0" err="1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dựng</a:t>
          </a:r>
          <a:endParaRPr lang="en-GB" sz="1200" i="0" kern="1200" dirty="0">
            <a:solidFill>
              <a:srgbClr val="00206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230188" lvl="1" indent="-230188" algn="l" defTabSz="533400">
            <a:lnSpc>
              <a:spcPct val="100000"/>
            </a:lnSpc>
            <a:spcBef>
              <a:spcPct val="0"/>
            </a:spcBef>
            <a:spcAft>
              <a:spcPts val="400"/>
            </a:spcAft>
            <a:buFont typeface="+mj-lt"/>
            <a:buAutoNum type="arabicPeriod"/>
          </a:pPr>
          <a:r>
            <a:rPr lang="en-US" sz="1200" b="0" i="0" kern="1200" dirty="0" err="1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Nông</a:t>
          </a:r>
          <a:r>
            <a:rPr lang="en-US" sz="1200" b="0" i="0" kern="12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1200" b="0" i="0" kern="1200" dirty="0" err="1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nghiệp</a:t>
          </a:r>
          <a:r>
            <a:rPr lang="en-US" sz="1200" b="0" i="0" kern="12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&amp;PTNT</a:t>
          </a:r>
          <a:endParaRPr lang="en-GB" sz="1200" b="0" i="0" kern="1200" dirty="0">
            <a:solidFill>
              <a:srgbClr val="00206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230188" lvl="1" indent="-230188" algn="l" defTabSz="533400">
            <a:lnSpc>
              <a:spcPct val="100000"/>
            </a:lnSpc>
            <a:spcBef>
              <a:spcPct val="0"/>
            </a:spcBef>
            <a:spcAft>
              <a:spcPts val="400"/>
            </a:spcAft>
            <a:buFont typeface="+mj-lt"/>
            <a:buAutoNum type="arabicPeriod"/>
          </a:pPr>
          <a:r>
            <a:rPr lang="en-AU" sz="1200" b="0" i="0" kern="1200" dirty="0">
              <a:solidFill>
                <a:srgbClr val="00206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Y </a:t>
          </a:r>
          <a:r>
            <a:rPr lang="en-AU" sz="1200" b="0" i="0" kern="1200" dirty="0" err="1">
              <a:solidFill>
                <a:srgbClr val="00206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tế</a:t>
          </a:r>
          <a:endParaRPr lang="en-GB" sz="1200" b="0" i="0" kern="1200" dirty="0">
            <a:solidFill>
              <a:srgbClr val="00206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230188" lvl="1" indent="-230188" algn="l" defTabSz="533400">
            <a:lnSpc>
              <a:spcPct val="100000"/>
            </a:lnSpc>
            <a:spcBef>
              <a:spcPct val="0"/>
            </a:spcBef>
            <a:spcAft>
              <a:spcPts val="400"/>
            </a:spcAft>
            <a:buFont typeface="+mj-lt"/>
            <a:buAutoNum type="arabicPeriod"/>
          </a:pPr>
          <a:r>
            <a:rPr lang="en-GB" sz="1200" b="0" i="0" kern="1200" dirty="0">
              <a:solidFill>
                <a:srgbClr val="00206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Du </a:t>
          </a:r>
          <a:r>
            <a:rPr lang="en-GB" sz="1200" b="0" i="0" kern="1200" dirty="0" err="1">
              <a:solidFill>
                <a:srgbClr val="00206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lịch</a:t>
          </a:r>
          <a:endParaRPr lang="en-GB" sz="1200" b="0" i="0" kern="1200" dirty="0">
            <a:solidFill>
              <a:srgbClr val="002060"/>
            </a:solidFill>
            <a:effectLst/>
            <a:latin typeface="Times New Roman" panose="02020603050405020304" pitchFamily="18" charset="0"/>
            <a:ea typeface="Times New Roman" panose="02020603050405020304" pitchFamily="18" charset="0"/>
            <a:cs typeface="Times New Roman" panose="02020603050405020304" pitchFamily="18" charset="0"/>
          </a:endParaRPr>
        </a:p>
        <a:p>
          <a:pPr marL="230188" lvl="1" indent="-230188" algn="l" defTabSz="533400">
            <a:lnSpc>
              <a:spcPct val="100000"/>
            </a:lnSpc>
            <a:spcBef>
              <a:spcPct val="0"/>
            </a:spcBef>
            <a:spcAft>
              <a:spcPts val="400"/>
            </a:spcAft>
            <a:buFont typeface="+mj-lt"/>
            <a:buAutoNum type="arabicPeriod"/>
          </a:pPr>
          <a:r>
            <a:rPr lang="en-AU" sz="1200" b="0" i="0" kern="1200" dirty="0">
              <a:solidFill>
                <a:srgbClr val="00206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rPr>
            <a:t>QL TN </a:t>
          </a:r>
          <a:r>
            <a:rPr lang="en-AU" sz="1200" b="0" i="0" kern="1200" dirty="0" err="1">
              <a:solidFill>
                <a:srgbClr val="00206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rPr>
            <a:t>nước</a:t>
          </a:r>
          <a:r>
            <a:rPr lang="en-AU" sz="1200" b="0" i="0" kern="1200" dirty="0">
              <a:solidFill>
                <a:srgbClr val="00206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rPr>
            <a:t>, </a:t>
          </a:r>
          <a:r>
            <a:rPr lang="en-AU" sz="1200" b="0" i="0" kern="1200" dirty="0" err="1">
              <a:solidFill>
                <a:srgbClr val="00206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rPr>
            <a:t>đất</a:t>
          </a:r>
          <a:r>
            <a:rPr lang="en-AU" sz="1200" b="0" i="0" kern="1200" dirty="0">
              <a:solidFill>
                <a:srgbClr val="00206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rPr>
            <a:t>, ĐDSH; KT </a:t>
          </a:r>
          <a:r>
            <a:rPr lang="en-AU" sz="1200" b="0" i="0" kern="1200" dirty="0" err="1">
              <a:solidFill>
                <a:srgbClr val="00206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rPr>
            <a:t>biển</a:t>
          </a:r>
          <a:endParaRPr lang="en-GB" sz="1200" b="0" i="0" kern="1200" dirty="0">
            <a:solidFill>
              <a:srgbClr val="00206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230188" lvl="1" indent="-230188" algn="l" defTabSz="533400">
            <a:lnSpc>
              <a:spcPct val="100000"/>
            </a:lnSpc>
            <a:spcBef>
              <a:spcPct val="0"/>
            </a:spcBef>
            <a:spcAft>
              <a:spcPts val="400"/>
            </a:spcAft>
            <a:buFont typeface="+mj-lt"/>
            <a:buAutoNum type="arabicPeriod"/>
          </a:pPr>
          <a:r>
            <a:rPr lang="en-US" sz="1200" b="0" i="0" kern="12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QL</a:t>
          </a:r>
          <a:r>
            <a:rPr lang="vi-VN" sz="1200" b="0" i="0" kern="12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chất thả</a:t>
          </a:r>
          <a:r>
            <a:rPr lang="en-US" sz="1200" b="0" i="0" kern="1200" dirty="0" err="1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i</a:t>
          </a:r>
          <a:endParaRPr lang="en-GB" sz="1200" b="0" i="0" kern="1200" dirty="0">
            <a:solidFill>
              <a:srgbClr val="00206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230188" lvl="1" indent="-230188" algn="l" defTabSz="533400">
            <a:lnSpc>
              <a:spcPct val="100000"/>
            </a:lnSpc>
            <a:spcBef>
              <a:spcPct val="0"/>
            </a:spcBef>
            <a:spcAft>
              <a:spcPts val="400"/>
            </a:spcAft>
            <a:buFont typeface="+mj-lt"/>
            <a:buAutoNum type="arabicPeriod"/>
          </a:pPr>
          <a:r>
            <a:rPr lang="en-US" sz="1200" b="0" i="0" kern="12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QL</a:t>
          </a:r>
          <a:r>
            <a:rPr lang="vi-VN" sz="1200" b="0" i="0" kern="12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chất lượng không khí</a:t>
          </a:r>
          <a:endParaRPr lang="en-GB" sz="1200" b="0" i="0" kern="1200" dirty="0">
            <a:solidFill>
              <a:srgbClr val="00206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0" y="238224"/>
        <a:ext cx="3596280" cy="2469600"/>
      </dsp:txXfrm>
    </dsp:sp>
    <dsp:sp modelId="{C37E1A25-143B-48D5-B6C7-123A56F5E631}">
      <dsp:nvSpPr>
        <dsp:cNvPr id="0" name=""/>
        <dsp:cNvSpPr/>
      </dsp:nvSpPr>
      <dsp:spPr>
        <a:xfrm>
          <a:off x="179638" y="6804"/>
          <a:ext cx="2514937" cy="349500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152" tIns="0" rIns="95152" bIns="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vi-VN" sz="1200" b="1" kern="1200" dirty="0">
              <a:latin typeface="Times New Roman" panose="02020603050405020304" pitchFamily="18" charset="0"/>
              <a:cs typeface="Times New Roman" panose="02020603050405020304" pitchFamily="18" charset="0"/>
              <a:sym typeface="Fira Sans Extra Condensed"/>
            </a:rPr>
            <a:t>10 CHỦ ĐỀ NGÀNH ƯU TIÊN</a:t>
          </a:r>
          <a:endParaRPr lang="en-GB" sz="1200" b="1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196699" y="23865"/>
        <a:ext cx="2480815" cy="315378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822CCED-1B21-478A-882D-A7B9EE86FEEE}">
      <dsp:nvSpPr>
        <dsp:cNvPr id="0" name=""/>
        <dsp:cNvSpPr/>
      </dsp:nvSpPr>
      <dsp:spPr>
        <a:xfrm>
          <a:off x="0" y="207792"/>
          <a:ext cx="3596280" cy="2490075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rgbClr val="00D0DA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79111" tIns="645668" rIns="279111" bIns="85344" numCol="1" spcCol="1270" anchor="t" anchorCtr="0">
          <a:noAutofit/>
        </a:bodyPr>
        <a:lstStyle/>
        <a:p>
          <a:pPr marL="171450" lvl="1" indent="-171450" algn="l" defTabSz="533400">
            <a:lnSpc>
              <a:spcPct val="100000"/>
            </a:lnSpc>
            <a:spcBef>
              <a:spcPct val="0"/>
            </a:spcBef>
            <a:spcAft>
              <a:spcPts val="400"/>
            </a:spcAft>
            <a:buFont typeface="+mj-lt"/>
            <a:buAutoNum type="arabicPeriod"/>
          </a:pPr>
          <a:r>
            <a:rPr lang="en-US" sz="1200" b="1" kern="1200" noProof="0" dirty="0" err="1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Roboto"/>
            </a:rPr>
            <a:t>Thể</a:t>
          </a:r>
          <a:r>
            <a:rPr lang="en-US" sz="1200" b="1" kern="1200" noProof="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Roboto"/>
            </a:rPr>
            <a:t> </a:t>
          </a:r>
          <a:r>
            <a:rPr lang="en-US" sz="1200" b="1" kern="1200" noProof="0" dirty="0" err="1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Roboto"/>
            </a:rPr>
            <a:t>chế</a:t>
          </a:r>
          <a:r>
            <a:rPr lang="en-US" sz="1200" b="1" kern="1200" noProof="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Roboto"/>
            </a:rPr>
            <a:t>, </a:t>
          </a:r>
          <a:r>
            <a:rPr lang="en-US" sz="1200" b="1" kern="1200" noProof="0" dirty="0" err="1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Roboto"/>
            </a:rPr>
            <a:t>chính</a:t>
          </a:r>
          <a:r>
            <a:rPr lang="en-US" sz="1200" b="1" kern="1200" noProof="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Roboto"/>
            </a:rPr>
            <a:t> </a:t>
          </a:r>
          <a:r>
            <a:rPr lang="en-US" sz="1200" b="1" kern="1200" noProof="0" dirty="0" err="1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Roboto"/>
            </a:rPr>
            <a:t>sách</a:t>
          </a:r>
          <a:r>
            <a:rPr lang="en-US" sz="1200" b="1" kern="1200" noProof="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Roboto"/>
            </a:rPr>
            <a:t>, QLNN</a:t>
          </a:r>
          <a:endParaRPr lang="en-GB" sz="1200" b="1" kern="1200" dirty="0">
            <a:solidFill>
              <a:srgbClr val="00206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171450" lvl="1" indent="-171450" algn="l" defTabSz="533400">
            <a:lnSpc>
              <a:spcPct val="100000"/>
            </a:lnSpc>
            <a:spcBef>
              <a:spcPct val="0"/>
            </a:spcBef>
            <a:spcAft>
              <a:spcPts val="400"/>
            </a:spcAft>
            <a:buFont typeface="+mj-lt"/>
            <a:buAutoNum type="arabicPeriod"/>
          </a:pPr>
          <a:r>
            <a:rPr lang="en-GB" sz="1200" kern="1200" dirty="0" err="1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Roboto"/>
            </a:rPr>
            <a:t>Truyền</a:t>
          </a:r>
          <a:r>
            <a:rPr lang="en-GB" sz="1200" kern="12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Roboto"/>
            </a:rPr>
            <a:t> </a:t>
          </a:r>
          <a:r>
            <a:rPr lang="en-GB" sz="1200" kern="1200" dirty="0" err="1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Roboto"/>
            </a:rPr>
            <a:t>thông</a:t>
          </a:r>
          <a:r>
            <a:rPr lang="en-GB" sz="1200" kern="12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Roboto"/>
            </a:rPr>
            <a:t>, </a:t>
          </a:r>
          <a:r>
            <a:rPr lang="en-GB" sz="1200" kern="1200" dirty="0" err="1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Roboto"/>
            </a:rPr>
            <a:t>giáo</a:t>
          </a:r>
          <a:r>
            <a:rPr lang="en-GB" sz="1200" kern="12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Roboto"/>
            </a:rPr>
            <a:t> </a:t>
          </a:r>
          <a:r>
            <a:rPr lang="en-GB" sz="1200" kern="1200" dirty="0" err="1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Roboto"/>
            </a:rPr>
            <a:t>dục</a:t>
          </a:r>
          <a:r>
            <a:rPr lang="en-GB" sz="1200" kern="12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Roboto"/>
            </a:rPr>
            <a:t> &amp; </a:t>
          </a:r>
          <a:r>
            <a:rPr lang="en-GB" sz="1200" kern="1200" dirty="0" err="1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Roboto"/>
            </a:rPr>
            <a:t>nâng</a:t>
          </a:r>
          <a:r>
            <a:rPr lang="en-GB" sz="1200" kern="12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Roboto"/>
            </a:rPr>
            <a:t> </a:t>
          </a:r>
          <a:r>
            <a:rPr lang="en-GB" sz="1200" kern="1200" dirty="0" err="1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Roboto"/>
            </a:rPr>
            <a:t>cao</a:t>
          </a:r>
          <a:r>
            <a:rPr lang="en-GB" sz="1200" kern="12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Roboto"/>
            </a:rPr>
            <a:t> </a:t>
          </a:r>
          <a:r>
            <a:rPr lang="en-GB" sz="1200" b="1" kern="1200" dirty="0" err="1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Roboto"/>
            </a:rPr>
            <a:t>nhận</a:t>
          </a:r>
          <a:r>
            <a:rPr lang="en-GB" sz="1200" b="1" kern="12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Roboto"/>
            </a:rPr>
            <a:t> </a:t>
          </a:r>
          <a:r>
            <a:rPr lang="en-GB" sz="1200" b="1" kern="1200" dirty="0" err="1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Roboto"/>
            </a:rPr>
            <a:t>thức</a:t>
          </a:r>
          <a:endParaRPr lang="en-GB" sz="1200" b="1" kern="1200" dirty="0">
            <a:solidFill>
              <a:srgbClr val="00206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171450" lvl="1" indent="-171450" algn="l" defTabSz="533400">
            <a:lnSpc>
              <a:spcPct val="100000"/>
            </a:lnSpc>
            <a:spcBef>
              <a:spcPct val="0"/>
            </a:spcBef>
            <a:spcAft>
              <a:spcPts val="400"/>
            </a:spcAft>
            <a:buFont typeface="+mj-lt"/>
            <a:buAutoNum type="arabicPeriod"/>
          </a:pPr>
          <a:r>
            <a:rPr lang="en-GB" sz="1200" kern="1200" dirty="0" err="1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Roboto"/>
            </a:rPr>
            <a:t>Phát</a:t>
          </a:r>
          <a:r>
            <a:rPr lang="en-GB" sz="1200" kern="12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Roboto"/>
            </a:rPr>
            <a:t> </a:t>
          </a:r>
          <a:r>
            <a:rPr lang="en-GB" sz="1200" kern="1200" dirty="0" err="1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Roboto"/>
            </a:rPr>
            <a:t>triển</a:t>
          </a:r>
          <a:r>
            <a:rPr lang="en-GB" sz="1200" kern="12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Roboto"/>
            </a:rPr>
            <a:t> </a:t>
          </a:r>
          <a:r>
            <a:rPr lang="en-GB" sz="1200" kern="1200" dirty="0" err="1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Roboto"/>
            </a:rPr>
            <a:t>nguồn</a:t>
          </a:r>
          <a:r>
            <a:rPr lang="en-GB" sz="1200" kern="12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Roboto"/>
            </a:rPr>
            <a:t> </a:t>
          </a:r>
          <a:r>
            <a:rPr lang="en-GB" sz="1200" b="1" kern="1200" dirty="0" err="1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Roboto"/>
            </a:rPr>
            <a:t>nhân</a:t>
          </a:r>
          <a:r>
            <a:rPr lang="en-GB" sz="1200" b="1" kern="12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Roboto"/>
            </a:rPr>
            <a:t> </a:t>
          </a:r>
          <a:r>
            <a:rPr lang="en-GB" sz="1200" b="1" kern="1200" dirty="0" err="1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Roboto"/>
            </a:rPr>
            <a:t>lực</a:t>
          </a:r>
          <a:r>
            <a:rPr lang="en-GB" sz="1200" b="1" kern="12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Roboto"/>
            </a:rPr>
            <a:t> </a:t>
          </a:r>
          <a:r>
            <a:rPr lang="en-GB" sz="1200" b="1" kern="1200" dirty="0" err="1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Roboto"/>
            </a:rPr>
            <a:t>và</a:t>
          </a:r>
          <a:r>
            <a:rPr lang="en-GB" sz="1200" b="1" kern="12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Roboto"/>
            </a:rPr>
            <a:t> </a:t>
          </a:r>
          <a:r>
            <a:rPr lang="en-GB" sz="1200" b="1" kern="1200" dirty="0" err="1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Roboto"/>
            </a:rPr>
            <a:t>việc</a:t>
          </a:r>
          <a:r>
            <a:rPr lang="en-GB" sz="1200" b="1" kern="12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Roboto"/>
            </a:rPr>
            <a:t> </a:t>
          </a:r>
          <a:r>
            <a:rPr lang="en-GB" sz="1200" b="1" kern="1200" dirty="0" err="1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Roboto"/>
            </a:rPr>
            <a:t>làm</a:t>
          </a:r>
          <a:r>
            <a:rPr lang="en-GB" sz="1200" b="1" kern="12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Roboto"/>
            </a:rPr>
            <a:t> </a:t>
          </a:r>
          <a:r>
            <a:rPr lang="en-GB" sz="1200" b="1" kern="1200" dirty="0" err="1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Roboto"/>
            </a:rPr>
            <a:t>xanh</a:t>
          </a:r>
          <a:endParaRPr lang="en-GB" sz="1200" b="1" kern="1200" dirty="0">
            <a:solidFill>
              <a:srgbClr val="00206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171450" lvl="1" indent="-171450" algn="l" defTabSz="533400">
            <a:lnSpc>
              <a:spcPct val="100000"/>
            </a:lnSpc>
            <a:spcBef>
              <a:spcPct val="0"/>
            </a:spcBef>
            <a:spcAft>
              <a:spcPts val="400"/>
            </a:spcAft>
            <a:buFont typeface="+mj-lt"/>
            <a:buAutoNum type="arabicPeriod"/>
          </a:pPr>
          <a:r>
            <a:rPr lang="en-US" sz="1200" kern="1200" dirty="0" err="1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Roboto"/>
            </a:rPr>
            <a:t>Huy</a:t>
          </a:r>
          <a:r>
            <a:rPr lang="en-US" sz="1200" kern="12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Roboto"/>
            </a:rPr>
            <a:t> </a:t>
          </a:r>
          <a:r>
            <a:rPr lang="en-US" sz="1200" kern="1200" dirty="0" err="1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Roboto"/>
            </a:rPr>
            <a:t>động</a:t>
          </a:r>
          <a:r>
            <a:rPr lang="en-US" sz="1200" kern="12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Roboto"/>
            </a:rPr>
            <a:t> </a:t>
          </a:r>
          <a:r>
            <a:rPr lang="en-US" sz="1200" kern="1200" dirty="0" err="1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Roboto"/>
            </a:rPr>
            <a:t>nguồn</a:t>
          </a:r>
          <a:r>
            <a:rPr lang="en-US" sz="1200" kern="12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Roboto"/>
            </a:rPr>
            <a:t> </a:t>
          </a:r>
          <a:r>
            <a:rPr lang="en-US" sz="1200" kern="1200" dirty="0" err="1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Roboto"/>
            </a:rPr>
            <a:t>lực</a:t>
          </a:r>
          <a:r>
            <a:rPr lang="en-US" sz="1200" kern="12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Roboto"/>
            </a:rPr>
            <a:t> TC &amp; ĐT </a:t>
          </a:r>
          <a:r>
            <a:rPr lang="en-US" sz="1200" kern="1200" dirty="0" err="1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Roboto"/>
            </a:rPr>
            <a:t>cho</a:t>
          </a:r>
          <a:r>
            <a:rPr lang="en-US" sz="1200" kern="12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Roboto"/>
            </a:rPr>
            <a:t> TTX</a:t>
          </a:r>
          <a:endParaRPr lang="en-GB" sz="1200" kern="1200" dirty="0">
            <a:solidFill>
              <a:srgbClr val="00206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171450" lvl="1" indent="-171450" algn="l" defTabSz="533400">
            <a:lnSpc>
              <a:spcPct val="100000"/>
            </a:lnSpc>
            <a:spcBef>
              <a:spcPct val="0"/>
            </a:spcBef>
            <a:spcAft>
              <a:spcPts val="400"/>
            </a:spcAft>
            <a:buFont typeface="+mj-lt"/>
            <a:buAutoNum type="arabicPeriod"/>
          </a:pPr>
          <a:r>
            <a:rPr lang="en-US" sz="1200" b="1" kern="12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Roboto"/>
            </a:rPr>
            <a:t>KH&amp;CN, ĐMST</a:t>
          </a:r>
          <a:endParaRPr lang="en-GB" sz="1200" b="1" kern="1200" dirty="0">
            <a:solidFill>
              <a:srgbClr val="00206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171450" lvl="1" indent="-171450" algn="l" defTabSz="533400">
            <a:lnSpc>
              <a:spcPct val="100000"/>
            </a:lnSpc>
            <a:spcBef>
              <a:spcPct val="0"/>
            </a:spcBef>
            <a:spcAft>
              <a:spcPts val="400"/>
            </a:spcAft>
            <a:buFont typeface="+mj-lt"/>
            <a:buAutoNum type="arabicPeriod"/>
          </a:pPr>
          <a:r>
            <a:rPr lang="en-US" sz="1200" kern="1200" dirty="0" err="1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Roboto"/>
            </a:rPr>
            <a:t>Hội</a:t>
          </a:r>
          <a:r>
            <a:rPr lang="en-US" sz="1200" kern="12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Roboto"/>
            </a:rPr>
            <a:t> </a:t>
          </a:r>
          <a:r>
            <a:rPr lang="en-US" sz="1200" kern="1200" dirty="0" err="1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Roboto"/>
            </a:rPr>
            <a:t>nhập</a:t>
          </a:r>
          <a:r>
            <a:rPr lang="en-US" sz="1200" kern="12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Roboto"/>
            </a:rPr>
            <a:t> &amp; </a:t>
          </a:r>
          <a:r>
            <a:rPr lang="en-US" sz="1200" b="1" kern="1200" dirty="0" err="1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Roboto"/>
            </a:rPr>
            <a:t>hợp</a:t>
          </a:r>
          <a:r>
            <a:rPr lang="en-US" sz="1200" b="1" kern="12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Roboto"/>
            </a:rPr>
            <a:t> </a:t>
          </a:r>
          <a:r>
            <a:rPr lang="en-US" sz="1200" b="1" kern="1200" dirty="0" err="1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Roboto"/>
            </a:rPr>
            <a:t>tác</a:t>
          </a:r>
          <a:r>
            <a:rPr lang="en-US" sz="1200" b="1" kern="12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Roboto"/>
            </a:rPr>
            <a:t> QT</a:t>
          </a:r>
          <a:endParaRPr lang="en-GB" sz="1200" b="1" kern="1200" dirty="0">
            <a:solidFill>
              <a:srgbClr val="00206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171450" lvl="1" indent="-171450" algn="l" defTabSz="533400">
            <a:lnSpc>
              <a:spcPct val="100000"/>
            </a:lnSpc>
            <a:spcBef>
              <a:spcPct val="0"/>
            </a:spcBef>
            <a:spcAft>
              <a:spcPts val="400"/>
            </a:spcAft>
            <a:buFont typeface="+mj-lt"/>
            <a:buAutoNum type="arabicPeriod"/>
          </a:pPr>
          <a:r>
            <a:rPr lang="en-US" sz="1200" b="1" kern="1200" dirty="0" err="1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Roboto"/>
            </a:rPr>
            <a:t>Bình</a:t>
          </a:r>
          <a:r>
            <a:rPr lang="en-US" sz="1200" b="1" kern="12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Roboto"/>
            </a:rPr>
            <a:t> </a:t>
          </a:r>
          <a:r>
            <a:rPr lang="en-US" sz="1200" b="1" kern="1200" dirty="0" err="1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Roboto"/>
            </a:rPr>
            <a:t>đẳng</a:t>
          </a:r>
          <a:r>
            <a:rPr lang="en-US" sz="1200" b="1" kern="12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Roboto"/>
            </a:rPr>
            <a:t> </a:t>
          </a:r>
          <a:r>
            <a:rPr lang="en-US" sz="1200" kern="1200" dirty="0" err="1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Roboto"/>
            </a:rPr>
            <a:t>trong</a:t>
          </a:r>
          <a:r>
            <a:rPr lang="en-US" sz="1200" kern="12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Roboto"/>
            </a:rPr>
            <a:t> </a:t>
          </a:r>
          <a:r>
            <a:rPr lang="en-US" sz="1200" kern="1200" dirty="0" err="1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Roboto"/>
            </a:rPr>
            <a:t>chuyển</a:t>
          </a:r>
          <a:r>
            <a:rPr lang="en-US" sz="1200" kern="12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Roboto"/>
            </a:rPr>
            <a:t> </a:t>
          </a:r>
          <a:r>
            <a:rPr lang="en-US" sz="1200" kern="1200" dirty="0" err="1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Roboto"/>
            </a:rPr>
            <a:t>đổi</a:t>
          </a:r>
          <a:r>
            <a:rPr lang="en-US" sz="1200" kern="12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Roboto"/>
            </a:rPr>
            <a:t> </a:t>
          </a:r>
          <a:r>
            <a:rPr lang="en-US" sz="1200" kern="1200" dirty="0" err="1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Roboto"/>
            </a:rPr>
            <a:t>xanh</a:t>
          </a:r>
          <a:endParaRPr lang="en-GB" sz="1200" kern="1200" dirty="0">
            <a:solidFill>
              <a:srgbClr val="00206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171450" lvl="1" indent="-171450" algn="l" defTabSz="533400">
            <a:lnSpc>
              <a:spcPct val="100000"/>
            </a:lnSpc>
            <a:spcBef>
              <a:spcPct val="0"/>
            </a:spcBef>
            <a:spcAft>
              <a:spcPts val="400"/>
            </a:spcAft>
            <a:buFont typeface="+mj-lt"/>
            <a:buAutoNum type="arabicPeriod"/>
          </a:pPr>
          <a:r>
            <a:rPr lang="en-US" sz="1200" kern="1200" dirty="0" err="1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Roboto"/>
            </a:rPr>
            <a:t>Tiêu</a:t>
          </a:r>
          <a:r>
            <a:rPr lang="en-US" sz="1200" kern="12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Roboto"/>
            </a:rPr>
            <a:t> </a:t>
          </a:r>
          <a:r>
            <a:rPr lang="en-US" sz="1200" kern="1200" dirty="0" err="1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Roboto"/>
            </a:rPr>
            <a:t>dùng</a:t>
          </a:r>
          <a:r>
            <a:rPr lang="en-US" sz="1200" kern="12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Roboto"/>
            </a:rPr>
            <a:t> &amp; </a:t>
          </a:r>
          <a:r>
            <a:rPr lang="en-US" sz="1200" b="1" kern="1200" dirty="0" err="1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Roboto"/>
            </a:rPr>
            <a:t>mua</a:t>
          </a:r>
          <a:r>
            <a:rPr lang="en-US" sz="1200" b="1" kern="12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Roboto"/>
            </a:rPr>
            <a:t> </a:t>
          </a:r>
          <a:r>
            <a:rPr lang="en-US" sz="1200" b="1" kern="1200" dirty="0" err="1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Roboto"/>
            </a:rPr>
            <a:t>sắm</a:t>
          </a:r>
          <a:r>
            <a:rPr lang="en-US" sz="1200" b="1" kern="12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Roboto"/>
            </a:rPr>
            <a:t> </a:t>
          </a:r>
          <a:r>
            <a:rPr lang="en-US" sz="1200" b="1" kern="1200" dirty="0" err="1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Roboto"/>
            </a:rPr>
            <a:t>xanh</a:t>
          </a:r>
          <a:r>
            <a:rPr lang="en-US" sz="1200" kern="12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Roboto"/>
            </a:rPr>
            <a:t>, </a:t>
          </a:r>
          <a:r>
            <a:rPr lang="en-US" sz="1200" kern="1200" dirty="0" err="1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Roboto"/>
            </a:rPr>
            <a:t>bền</a:t>
          </a:r>
          <a:r>
            <a:rPr lang="en-US" sz="1200" kern="12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Roboto"/>
            </a:rPr>
            <a:t> </a:t>
          </a:r>
          <a:r>
            <a:rPr lang="en-US" sz="1200" kern="1200" dirty="0" err="1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Roboto"/>
            </a:rPr>
            <a:t>vững</a:t>
          </a:r>
          <a:endParaRPr lang="en-GB" sz="1200" kern="1200" dirty="0">
            <a:solidFill>
              <a:srgbClr val="00206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0" y="207792"/>
        <a:ext cx="3596280" cy="2490075"/>
      </dsp:txXfrm>
    </dsp:sp>
    <dsp:sp modelId="{C37E1A25-143B-48D5-B6C7-123A56F5E631}">
      <dsp:nvSpPr>
        <dsp:cNvPr id="0" name=""/>
        <dsp:cNvSpPr/>
      </dsp:nvSpPr>
      <dsp:spPr>
        <a:xfrm>
          <a:off x="179814" y="16761"/>
          <a:ext cx="2517396" cy="648591"/>
        </a:xfrm>
        <a:prstGeom prst="roundRect">
          <a:avLst/>
        </a:prstGeom>
        <a:solidFill>
          <a:srgbClr val="00D0DA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152" tIns="0" rIns="95152" bIns="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200" b="1" kern="1200" dirty="0">
              <a:latin typeface="Times New Roman" panose="02020603050405020304" pitchFamily="18" charset="0"/>
              <a:cs typeface="Times New Roman" panose="02020603050405020304" pitchFamily="18" charset="0"/>
              <a:sym typeface="Fira Sans Extra Condensed"/>
            </a:rPr>
            <a:t>8</a:t>
          </a:r>
          <a:r>
            <a:rPr lang="en-GB" sz="1200" b="1" kern="1200" noProof="0" dirty="0">
              <a:latin typeface="Times New Roman" panose="02020603050405020304" pitchFamily="18" charset="0"/>
              <a:cs typeface="Times New Roman" panose="02020603050405020304" pitchFamily="18" charset="0"/>
              <a:sym typeface="Fira Sans Extra Condensed"/>
            </a:rPr>
            <a:t> CHỦ ĐỀ TỔNG THỂ</a:t>
          </a:r>
          <a:endParaRPr lang="en-GB" sz="1200" b="1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211476" y="48423"/>
        <a:ext cx="2454072" cy="585267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EC3EACD-BAE6-46A6-ACE3-C214627C6A44}">
      <dsp:nvSpPr>
        <dsp:cNvPr id="0" name=""/>
        <dsp:cNvSpPr/>
      </dsp:nvSpPr>
      <dsp:spPr>
        <a:xfrm>
          <a:off x="3110595" y="254996"/>
          <a:ext cx="667258" cy="667381"/>
        </a:xfrm>
        <a:prstGeom prst="ellips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7D16C89-AEB1-4F4E-918B-48F19D705A64}">
      <dsp:nvSpPr>
        <dsp:cNvPr id="0" name=""/>
        <dsp:cNvSpPr/>
      </dsp:nvSpPr>
      <dsp:spPr>
        <a:xfrm>
          <a:off x="3101602" y="305559"/>
          <a:ext cx="685242" cy="566255"/>
        </a:xfrm>
        <a:prstGeom prst="ellipse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vi-VN" sz="1200" b="1" kern="1200" dirty="0">
              <a:latin typeface="+mj-lt"/>
            </a:rPr>
            <a:t>Xây dựng</a:t>
          </a:r>
          <a:endParaRPr lang="en-US" sz="1200" b="1" kern="1200" dirty="0">
            <a:latin typeface="+mj-lt"/>
          </a:endParaRPr>
        </a:p>
      </dsp:txBody>
      <dsp:txXfrm>
        <a:off x="3199563" y="386468"/>
        <a:ext cx="489322" cy="404437"/>
      </dsp:txXfrm>
    </dsp:sp>
    <dsp:sp modelId="{6ED61BED-DCB5-48B4-8EB6-28E56F93977E}">
      <dsp:nvSpPr>
        <dsp:cNvPr id="0" name=""/>
        <dsp:cNvSpPr/>
      </dsp:nvSpPr>
      <dsp:spPr>
        <a:xfrm rot="2700000">
          <a:off x="2421768" y="255802"/>
          <a:ext cx="665651" cy="665651"/>
        </a:xfrm>
        <a:prstGeom prst="teardrop">
          <a:avLst>
            <a:gd name="adj" fmla="val 100000"/>
          </a:avLst>
        </a:prstGeom>
        <a:solidFill>
          <a:schemeClr val="accent5">
            <a:hueOff val="-3379271"/>
            <a:satOff val="-8710"/>
            <a:lumOff val="-5883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C7FE81D-BB0D-4C40-A50F-C3070632A109}">
      <dsp:nvSpPr>
        <dsp:cNvPr id="0" name=""/>
        <dsp:cNvSpPr/>
      </dsp:nvSpPr>
      <dsp:spPr>
        <a:xfrm>
          <a:off x="2411972" y="305559"/>
          <a:ext cx="685242" cy="566255"/>
        </a:xfrm>
        <a:prstGeom prst="ellipse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-3379271"/>
              <a:satOff val="-8710"/>
              <a:lumOff val="-5883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vi-VN" sz="1200" b="1" kern="1200" dirty="0">
              <a:latin typeface="+mj-lt"/>
            </a:rPr>
            <a:t>Giao thông</a:t>
          </a:r>
          <a:endParaRPr lang="en-US" sz="1200" b="1" kern="1200" dirty="0">
            <a:latin typeface="+mj-lt"/>
          </a:endParaRPr>
        </a:p>
      </dsp:txBody>
      <dsp:txXfrm>
        <a:off x="2509932" y="386468"/>
        <a:ext cx="489322" cy="404437"/>
      </dsp:txXfrm>
    </dsp:sp>
    <dsp:sp modelId="{290CDBC0-3BD7-490D-8F94-E4DB630903B6}">
      <dsp:nvSpPr>
        <dsp:cNvPr id="0" name=""/>
        <dsp:cNvSpPr/>
      </dsp:nvSpPr>
      <dsp:spPr>
        <a:xfrm rot="2700000">
          <a:off x="1732138" y="255802"/>
          <a:ext cx="665651" cy="665651"/>
        </a:xfrm>
        <a:prstGeom prst="teardrop">
          <a:avLst>
            <a:gd name="adj" fmla="val 100000"/>
          </a:avLst>
        </a:prstGeom>
        <a:solidFill>
          <a:schemeClr val="accent5">
            <a:hueOff val="-6758543"/>
            <a:satOff val="-17419"/>
            <a:lumOff val="-11765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890D40F-4CB6-4AC4-B5AF-42E00602E7F1}">
      <dsp:nvSpPr>
        <dsp:cNvPr id="0" name=""/>
        <dsp:cNvSpPr/>
      </dsp:nvSpPr>
      <dsp:spPr>
        <a:xfrm>
          <a:off x="1722342" y="305559"/>
          <a:ext cx="685242" cy="566255"/>
        </a:xfrm>
        <a:prstGeom prst="ellipse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-6758543"/>
              <a:satOff val="-17419"/>
              <a:lumOff val="-11765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vi-VN" sz="1200" b="1" kern="1200" dirty="0">
              <a:latin typeface="+mj-lt"/>
            </a:rPr>
            <a:t>Công nghiệp</a:t>
          </a:r>
          <a:endParaRPr lang="en-US" sz="1200" b="1" kern="1200" dirty="0">
            <a:latin typeface="+mj-lt"/>
          </a:endParaRPr>
        </a:p>
      </dsp:txBody>
      <dsp:txXfrm>
        <a:off x="1820302" y="386468"/>
        <a:ext cx="489322" cy="40443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11/layout/CircleProcess">
  <dgm:title val="Circle Process"/>
  <dgm:desc val="Use to show sequential steps in a process. Limited to eleven Level 1 shapes with an unlimited number of Level 2 shapes. Works best with small amounts of text. Unused text does not appear, but remains available if you switch layouts."/>
  <dgm:catLst>
    <dgm:cat type="process" pri="8500"/>
    <dgm:cat type="officeonline" pri="85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30" srcId="0" destId="10" srcOrd="0" destOrd="0"/>
        <dgm:cxn modelId="4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50" srcId="0" destId="10" srcOrd="0" destOrd="0"/>
        <dgm:cxn modelId="60" srcId="0" destId="20" srcOrd="1" destOrd="0"/>
        <dgm:cxn modelId="70" srcId="0" destId="30" srcOrd="2" destOrd="0"/>
        <dgm:cxn modelId="80" srcId="0" destId="40" srcOrd="3" destOrd="0"/>
      </dgm:cxnLst>
      <dgm:bg/>
      <dgm:whole/>
    </dgm:dataModel>
  </dgm:clrData>
  <dgm:layoutNode name="Name0">
    <dgm:varLst>
      <dgm:chMax val="11"/>
      <dgm:chPref val="11"/>
      <dgm:dir/>
      <dgm:resizeHandles/>
    </dgm:varLst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" ptType="node" func="cnt" op="equ" val="1">
            <dgm:alg type="composite">
              <dgm:param type="ar" val="0.638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Parent1" refType="w" fact="0.1667"/>
              <dgm:constr type="t" for="ch" forName="Parent1" refType="h" fact="0.1064"/>
              <dgm:constr type="w" for="ch" forName="Parent1" refType="w" fact="0.6667"/>
              <dgm:constr type="h" for="ch" forName="Parent1" refType="h" fact="0.4255"/>
              <dgm:constr type="l" for="ch" forName="Accent1" refType="w" fact="0"/>
              <dgm:constr type="t" for="ch" forName="Accent1" refType="h" fact="0"/>
              <dgm:constr type="w" for="ch" forName="Accent1" refType="w"/>
              <dgm:constr type="h" for="ch" forName="Accent1" refType="h" fact="0.6383"/>
              <dgm:constr type="l" for="ch" forName="ParentBackground1" refType="w" fact="0.0333"/>
              <dgm:constr type="t" for="ch" forName="ParentBackground1" refType="h" fact="0.0213"/>
              <dgm:constr type="w" for="ch" forName="ParentBackground1" refType="w" fact="0.9333"/>
              <dgm:constr type="h" for="ch" forName="ParentBackground1" refType="h" fact="0.5957"/>
              <dgm:constr type="l" for="ch" forName="Child1" refType="w" fact="0.0333"/>
              <dgm:constr type="t" for="ch" forName="Child1" refType="h" fact="0.6574"/>
              <dgm:constr type="w" for="ch" forName="Child1" refType="w" fact="0.9333"/>
              <dgm:constr type="h" for="ch" forName="Child1" refType="h" fact="0.3426"/>
            </dgm:constrLst>
          </dgm:if>
          <dgm:if name="Name5" axis="ch" ptType="node" func="cnt" op="equ" val="2">
            <dgm:alg type="composite">
              <dgm:param type="ar" val="1.265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l" for="ch" forName="Parent2" refType="w" fact="0.6249"/>
              <dgm:constr type="t" for="ch" forName="Parent2" refType="h" fact="0.2022"/>
              <dgm:constr type="w" for="ch" forName="Parent2" refType="w" fact="0.3001"/>
              <dgm:constr type="h" for="ch" forName="Parent2" refType="h" fact="0.3799"/>
              <dgm:constr type="l" for="ch" forName="Parent1" refType="w" fact="0.1597"/>
              <dgm:constr type="t" for="ch" forName="Parent1" refType="h" fact="0.2022"/>
              <dgm:constr type="w" for="ch" forName="Parent1" refType="w" fact="0.3001"/>
              <dgm:constr type="h" for="ch" forName="Parent1" refType="h" fact="0.3799"/>
              <dgm:constr type="l" for="ch" forName="Accent2" refType="w" fact="0.5498"/>
              <dgm:constr type="t" for="ch" forName="Accent2" refType="h" fact="0.1072"/>
              <dgm:constr type="w" for="ch" forName="Accent2" refType="w" fact="0.4502"/>
              <dgm:constr type="h" for="ch" forName="Accent2" refType="h" fact="0.5699"/>
              <dgm:constr type="l" for="ch" forName="ParentBackground2" refType="w" fact="0.5648"/>
              <dgm:constr type="t" for="ch" forName="ParentBackground2" refType="h" fact="0.1262"/>
              <dgm:constr type="w" for="ch" forName="ParentBackground2" refType="w" fact="0.4201"/>
              <dgm:constr type="h" for="ch" forName="ParentBackground2" refType="h" fact="0.5319"/>
              <dgm:constr type="l" for="ch" forName="Child2" refType="w" fact="0.5648"/>
              <dgm:constr type="t" for="ch" forName="Child2" refType="h" fact="0.6876"/>
              <dgm:constr type="w" for="ch" forName="Child2" refType="w" fact="0.4201"/>
              <dgm:constr type="h" for="ch" forName="Child2" refType="h" fact="0.3124"/>
              <dgm:constr type="l" for="ch" forName="Accent1" refType="w" fact="-0.0086"/>
              <dgm:constr type="t" for="ch" forName="Accent1" refType="h" fact="-0.0109"/>
              <dgm:constr type="w" for="ch" forName="Accent1" refType="w" fact="0.6367"/>
              <dgm:constr type="h" for="ch" forName="Accent1" refType="h" fact="0.806"/>
              <dgm:constr type="l" for="ch" forName="ParentBackground1" refType="w" fact="0.0997"/>
              <dgm:constr type="t" for="ch" forName="ParentBackground1" refType="h" fact="0.1262"/>
              <dgm:constr type="w" for="ch" forName="ParentBackground1" refType="w" fact="0.4201"/>
              <dgm:constr type="h" for="ch" forName="ParentBackground1" refType="h" fact="0.5319"/>
              <dgm:constr type="l" for="ch" forName="Child1" refType="w" fact="0.0997"/>
              <dgm:constr type="t" for="ch" forName="Child1" refType="h" fact="0.6876"/>
              <dgm:constr type="w" for="ch" forName="Child1" refType="w" fact="0.4201"/>
              <dgm:constr type="h" for="ch" forName="Child1" refType="h" fact="0.3124"/>
            </dgm:constrLst>
          </dgm:if>
          <dgm:if name="Name6" axis="ch" ptType="node" func="cnt" op="equ" val="3">
            <dgm:alg type="composite">
              <dgm:param type="ar" val="1.854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Parent3" refType="w" fact="0.744"/>
              <dgm:constr type="t" for="ch" forName="Parent3" refType="h" fact="0.2022"/>
              <dgm:constr type="w" for="ch" forName="Parent3" refType="w" fact="0.2048"/>
              <dgm:constr type="h" for="ch" forName="Parent3" refType="h" fact="0.3799"/>
              <dgm:constr type="l" for="ch" forName="Parent2" refType="w" fact="0.4265"/>
              <dgm:constr type="t" for="ch" forName="Parent2" refType="h" fact="0.2022"/>
              <dgm:constr type="w" for="ch" forName="Parent2" refType="w" fact="0.2048"/>
              <dgm:constr type="h" for="ch" forName="Parent2" refType="h" fact="0.3799"/>
              <dgm:constr type="l" for="ch" forName="Parent1" refType="w" fact="0.109"/>
              <dgm:constr type="t" for="ch" forName="Parent1" refType="h" fact="0.2022"/>
              <dgm:constr type="w" for="ch" forName="Parent1" refType="w" fact="0.2048"/>
              <dgm:constr type="h" for="ch" forName="Parent1" refType="h" fact="0.3799"/>
              <dgm:constr type="l" for="ch" forName="Accent3" refType="w" fact="0.6928"/>
              <dgm:constr type="t" for="ch" forName="Accent3" refType="h" fact="0.1072"/>
              <dgm:constr type="w" for="ch" forName="Accent3" refType="w" fact="0.3072"/>
              <dgm:constr type="h" for="ch" forName="Accent3" refType="h" fact="0.5699"/>
              <dgm:constr type="l" for="ch" forName="ParentBackground3" refType="w" fact="0.703"/>
              <dgm:constr type="t" for="ch" forName="ParentBackground3" refType="h" fact="0.1262"/>
              <dgm:constr type="w" for="ch" forName="ParentBackground3" refType="w" fact="0.2868"/>
              <dgm:constr type="h" for="ch" forName="ParentBackground3" refType="h" fact="0.5319"/>
              <dgm:constr type="l" for="ch" forName="Child3" refType="w" fact="0.703"/>
              <dgm:constr type="t" for="ch" forName="Child3" refType="h" fact="0.6876"/>
              <dgm:constr type="w" for="ch" forName="Child3" refType="w" fact="0.2868"/>
              <dgm:constr type="h" for="ch" forName="Child3" refType="h" fact="0.3124"/>
              <dgm:constr type="l" for="ch" forName="Accent2" refType="w" fact="0.3122"/>
              <dgm:constr type="t" for="ch" forName="Accent2" refType="h" fact="-0.0109"/>
              <dgm:constr type="w" for="ch" forName="Accent2" refType="w" fact="0.4334"/>
              <dgm:constr type="h" for="ch" forName="Accent2" refType="h" fact="0.806"/>
              <dgm:constr type="l" for="ch" forName="ParentBackground2" refType="w" fact="0.3855"/>
              <dgm:constr type="t" for="ch" forName="ParentBackground2" refType="h" fact="0.1262"/>
              <dgm:constr type="w" for="ch" forName="ParentBackground2" refType="w" fact="0.2868"/>
              <dgm:constr type="h" for="ch" forName="ParentBackground2" refType="h" fact="0.5319"/>
              <dgm:constr type="l" for="ch" forName="Child2" refType="w" fact="0.3855"/>
              <dgm:constr type="t" for="ch" forName="Child2" refType="h" fact="0.6876"/>
              <dgm:constr type="w" for="ch" forName="Child2" refType="w" fact="0.2868"/>
              <dgm:constr type="h" for="ch" forName="Child2" refType="h" fact="0.3124"/>
              <dgm:constr type="l" for="ch" forName="Accent1" refType="w" fact="-0.0053"/>
              <dgm:constr type="t" for="ch" forName="Accent1" refType="h" fact="-0.0109"/>
              <dgm:constr type="w" for="ch" forName="Accent1" refType="w" fact="0.4334"/>
              <dgm:constr type="h" for="ch" forName="Accent1" refType="h" fact="0.806"/>
              <dgm:constr type="l" for="ch" forName="ParentBackground1" refType="w" fact="0.068"/>
              <dgm:constr type="t" for="ch" forName="ParentBackground1" refType="h" fact="0.1262"/>
              <dgm:constr type="w" for="ch" forName="ParentBackground1" refType="w" fact="0.2868"/>
              <dgm:constr type="h" for="ch" forName="ParentBackground1" refType="h" fact="0.5319"/>
              <dgm:constr type="l" for="ch" forName="Child1" refType="w" fact="0.068"/>
              <dgm:constr type="t" for="ch" forName="Child1" refType="h" fact="0.6876"/>
              <dgm:constr type="w" for="ch" forName="Child1" refType="w" fact="0.2868"/>
              <dgm:constr type="h" for="ch" forName="Child1" refType="h" fact="0.3124"/>
            </dgm:constrLst>
          </dgm:if>
          <dgm:if name="Name7" axis="ch" ptType="node" func="cnt" op="equ" val="4">
            <dgm:alg type="composite">
              <dgm:param type="ar" val="2.4437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Parent4" refType="w" fact="0.8057"/>
              <dgm:constr type="t" for="ch" forName="Parent4" refType="h" fact="0.2022"/>
              <dgm:constr type="w" for="ch" forName="Parent4" refType="w" fact="0.1555"/>
              <dgm:constr type="h" for="ch" forName="Parent4" refType="h" fact="0.3799"/>
              <dgm:constr type="l" for="ch" forName="Parent3" refType="w" fact="0.5647"/>
              <dgm:constr type="t" for="ch" forName="Parent3" refType="h" fact="0.2022"/>
              <dgm:constr type="w" for="ch" forName="Parent3" refType="w" fact="0.1555"/>
              <dgm:constr type="h" for="ch" forName="Parent3" refType="h" fact="0.3799"/>
              <dgm:constr type="l" for="ch" forName="Parent2" refType="w" fact="0.3237"/>
              <dgm:constr type="t" for="ch" forName="Parent2" refType="h" fact="0.2022"/>
              <dgm:constr type="w" for="ch" forName="Parent2" refType="w" fact="0.1555"/>
              <dgm:constr type="h" for="ch" forName="Parent2" refType="h" fact="0.3799"/>
              <dgm:constr type="l" for="ch" forName="Parent1" refType="w" fact="0.0827"/>
              <dgm:constr type="t" for="ch" forName="Parent1" refType="h" fact="0.2022"/>
              <dgm:constr type="w" for="ch" forName="Parent1" refType="w" fact="0.1555"/>
              <dgm:constr type="h" for="ch" forName="Parent1" refType="h" fact="0.3799"/>
              <dgm:constr type="l" for="ch" forName="Accent4" refType="w" fact="0.7668"/>
              <dgm:constr type="t" for="ch" forName="Accent4" refType="h" fact="0.1072"/>
              <dgm:constr type="w" for="ch" forName="Accent4" refType="w" fact="0.2332"/>
              <dgm:constr type="h" for="ch" forName="Accent4" refType="h" fact="0.5699"/>
              <dgm:constr type="l" for="ch" forName="ParentBackground4" refType="w" fact="0.7746"/>
              <dgm:constr type="t" for="ch" forName="ParentBackground4" refType="h" fact="0.1262"/>
              <dgm:constr type="w" for="ch" forName="ParentBackground4" refType="w" fact="0.2177"/>
              <dgm:constr type="h" for="ch" forName="ParentBackground4" refType="h" fact="0.5319"/>
              <dgm:constr type="l" for="ch" forName="Child4" refType="w" fact="0.7746"/>
              <dgm:constr type="t" for="ch" forName="Child4" refType="h" fact="0.6876"/>
              <dgm:constr type="w" for="ch" forName="Child4" refType="w" fact="0.2177"/>
              <dgm:constr type="h" for="ch" forName="Child4" refType="h" fact="0.3124"/>
              <dgm:constr type="l" for="ch" forName="Accent3" refType="w" fact="0.4765"/>
              <dgm:constr type="t" for="ch" forName="Accent3" refType="h" fact="-0.0109"/>
              <dgm:constr type="w" for="ch" forName="Accent3" refType="w" fact="0.3298"/>
              <dgm:constr type="h" for="ch" forName="Accent3" refType="h" fact="0.806"/>
              <dgm:constr type="l" for="ch" forName="ParentBackground3" refType="w" fact="0.5336"/>
              <dgm:constr type="t" for="ch" forName="ParentBackground3" refType="h" fact="0.1262"/>
              <dgm:constr type="w" for="ch" forName="ParentBackground3" refType="w" fact="0.2177"/>
              <dgm:constr type="h" for="ch" forName="ParentBackground3" refType="h" fact="0.5319"/>
              <dgm:constr type="l" for="ch" forName="Child3" refType="w" fact="0.5336"/>
              <dgm:constr type="t" for="ch" forName="Child3" refType="h" fact="0.6876"/>
              <dgm:constr type="w" for="ch" forName="Child3" refType="w" fact="0.2177"/>
              <dgm:constr type="h" for="ch" forName="Child3" refType="h" fact="0.3124"/>
              <dgm:constr type="l" for="ch" forName="Accent2" refType="w" fact="0.2365"/>
              <dgm:constr type="t" for="ch" forName="Accent2" refType="h" fact="-0.0109"/>
              <dgm:constr type="w" for="ch" forName="Accent2" refType="w" fact="0.3298"/>
              <dgm:constr type="h" for="ch" forName="Accent2" refType="h" fact="0.806"/>
              <dgm:constr type="l" for="ch" forName="ParentBackground2" refType="w" fact="0.2926"/>
              <dgm:constr type="t" for="ch" forName="ParentBackground2" refType="h" fact="0.1262"/>
              <dgm:constr type="w" for="ch" forName="ParentBackground2" refType="w" fact="0.2177"/>
              <dgm:constr type="h" for="ch" forName="ParentBackground2" refType="h" fact="0.5319"/>
              <dgm:constr type="l" for="ch" forName="Child2" refType="w" fact="0.2926"/>
              <dgm:constr type="t" for="ch" forName="Child2" refType="h" fact="0.6876"/>
              <dgm:constr type="w" for="ch" forName="Child2" refType="w" fact="0.2177"/>
              <dgm:constr type="h" for="ch" forName="Child2" refType="h" fact="0.3124"/>
              <dgm:constr type="l" for="ch" forName="Accent1" refType="w" fact="-0.0045"/>
              <dgm:constr type="t" for="ch" forName="Accent1" refType="h" fact="-0.0109"/>
              <dgm:constr type="w" for="ch" forName="Accent1" refType="w" fact="0.3298"/>
              <dgm:constr type="h" for="ch" forName="Accent1" refType="h" fact="0.806"/>
              <dgm:constr type="l" for="ch" forName="ParentBackground1" refType="w" fact="0.0516"/>
              <dgm:constr type="t" for="ch" forName="ParentBackground1" refType="h" fact="0.1262"/>
              <dgm:constr type="w" for="ch" forName="ParentBackground1" refType="w" fact="0.2177"/>
              <dgm:constr type="h" for="ch" forName="ParentBackground1" refType="h" fact="0.5319"/>
              <dgm:constr type="l" for="ch" forName="Child1" refType="w" fact="0.0516"/>
              <dgm:constr type="t" for="ch" forName="Child1" refType="h" fact="0.6876"/>
              <dgm:constr type="w" for="ch" forName="Child1" refType="w" fact="0.2177"/>
              <dgm:constr type="h" for="ch" forName="Child1" refType="h" fact="0.3124"/>
            </dgm:constrLst>
          </dgm:if>
          <dgm:if name="Name8" axis="ch" ptType="node" func="cnt" op="equ" val="5">
            <dgm:alg type="composite">
              <dgm:param type="ar" val="3.0325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Parent5" refType="w" fact="0.8434"/>
              <dgm:constr type="t" for="ch" forName="Parent5" refType="h" fact="0.2022"/>
              <dgm:constr type="w" for="ch" forName="Parent5" refType="w" fact="0.1253"/>
              <dgm:constr type="h" for="ch" forName="Parent5" refType="h" fact="0.3799"/>
              <dgm:constr type="l" for="ch" forName="Parent4" refType="w" fact="0.6492"/>
              <dgm:constr type="t" for="ch" forName="Parent4" refType="h" fact="0.2022"/>
              <dgm:constr type="w" for="ch" forName="Parent4" refType="w" fact="0.1253"/>
              <dgm:constr type="h" for="ch" forName="Parent4" refType="h" fact="0.3799"/>
              <dgm:constr type="l" for="ch" forName="Parent3" refType="w" fact="0.455"/>
              <dgm:constr type="t" for="ch" forName="Parent3" refType="h" fact="0.2022"/>
              <dgm:constr type="w" for="ch" forName="Parent3" refType="w" fact="0.1253"/>
              <dgm:constr type="h" for="ch" forName="Parent3" refType="h" fact="0.3799"/>
              <dgm:constr type="l" for="ch" forName="Parent2" refType="w" fact="0.2609"/>
              <dgm:constr type="t" for="ch" forName="Parent2" refType="h" fact="0.2022"/>
              <dgm:constr type="w" for="ch" forName="Parent2" refType="w" fact="0.1253"/>
              <dgm:constr type="h" for="ch" forName="Parent2" refType="h" fact="0.3799"/>
              <dgm:constr type="l" for="ch" forName="Parent1" refType="w" fact="0.0667"/>
              <dgm:constr type="t" for="ch" forName="Parent1" refType="h" fact="0.2022"/>
              <dgm:constr type="w" for="ch" forName="Parent1" refType="w" fact="0.1253"/>
              <dgm:constr type="h" for="ch" forName="Parent1" refType="h" fact="0.3799"/>
              <dgm:constr type="l" for="ch" forName="Accent5" refType="w" fact="0.8121"/>
              <dgm:constr type="t" for="ch" forName="Accent5" refType="h" fact="0.1072"/>
              <dgm:constr type="w" for="ch" forName="Accent5" refType="w" fact="0.1879"/>
              <dgm:constr type="h" for="ch" forName="Accent5" refType="h" fact="0.5699"/>
              <dgm:constr type="l" for="ch" forName="ParentBackground5" refType="w" fact="0.8183"/>
              <dgm:constr type="t" for="ch" forName="ParentBackground5" refType="h" fact="0.1262"/>
              <dgm:constr type="w" for="ch" forName="ParentBackground5" refType="w" fact="0.1754"/>
              <dgm:constr type="h" for="ch" forName="ParentBackground5" refType="h" fact="0.5319"/>
              <dgm:constr type="l" for="ch" forName="Child5" refType="w" fact="0.8183"/>
              <dgm:constr type="t" for="ch" forName="Child5" refType="h" fact="0.6876"/>
              <dgm:constr type="w" for="ch" forName="Child5" refType="w" fact="0.1754"/>
              <dgm:constr type="h" for="ch" forName="Child5" refType="h" fact="0.3124"/>
              <dgm:constr type="l" for="ch" forName="Accent4" refType="w" fact="0.5789"/>
              <dgm:constr type="t" for="ch" forName="Accent4" refType="h" fact="-0.0109"/>
              <dgm:constr type="w" for="ch" forName="Accent4" refType="w" fact="0.2657"/>
              <dgm:constr type="h" for="ch" forName="Accent4" refType="h" fact="0.806"/>
              <dgm:constr type="l" for="ch" forName="ParentBackground4" refType="w" fact="0.6242"/>
              <dgm:constr type="t" for="ch" forName="ParentBackground4" refType="h" fact="0.1262"/>
              <dgm:constr type="w" for="ch" forName="ParentBackground4" refType="w" fact="0.1754"/>
              <dgm:constr type="h" for="ch" forName="ParentBackground4" refType="h" fact="0.5319"/>
              <dgm:constr type="l" for="ch" forName="Child4" refType="w" fact="0.6242"/>
              <dgm:constr type="t" for="ch" forName="Child4" refType="h" fact="0.6876"/>
              <dgm:constr type="w" for="ch" forName="Child4" refType="w" fact="0.1754"/>
              <dgm:constr type="h" for="ch" forName="Child4" refType="h" fact="0.3124"/>
              <dgm:constr type="l" for="ch" forName="Accent3" refType="w" fact="0.3848"/>
              <dgm:constr type="t" for="ch" forName="Accent3" refType="h" fact="-0.0109"/>
              <dgm:constr type="w" for="ch" forName="Accent3" refType="w" fact="0.2657"/>
              <dgm:constr type="h" for="ch" forName="Accent3" refType="h" fact="0.806"/>
              <dgm:constr type="l" for="ch" forName="ParentBackground3" refType="w" fact="0.43"/>
              <dgm:constr type="t" for="ch" forName="ParentBackground3" refType="h" fact="0.1262"/>
              <dgm:constr type="w" for="ch" forName="ParentBackground3" refType="w" fact="0.1754"/>
              <dgm:constr type="h" for="ch" forName="ParentBackground3" refType="h" fact="0.5319"/>
              <dgm:constr type="l" for="ch" forName="Child3" refType="w" fact="0.43"/>
              <dgm:constr type="t" for="ch" forName="Child3" refType="h" fact="0.6876"/>
              <dgm:constr type="w" for="ch" forName="Child3" refType="w" fact="0.1754"/>
              <dgm:constr type="h" for="ch" forName="Child3" refType="h" fact="0.3124"/>
              <dgm:constr type="l" for="ch" forName="Accent2" refType="w" fact="0.1906"/>
              <dgm:constr type="t" for="ch" forName="Accent2" refType="h" fact="-0.0109"/>
              <dgm:constr type="w" for="ch" forName="Accent2" refType="w" fact="0.2657"/>
              <dgm:constr type="h" for="ch" forName="Accent2" refType="h" fact="0.806"/>
              <dgm:constr type="l" for="ch" forName="ParentBackground2" refType="w" fact="0.2358"/>
              <dgm:constr type="t" for="ch" forName="ParentBackground2" refType="h" fact="0.1262"/>
              <dgm:constr type="w" for="ch" forName="ParentBackground2" refType="w" fact="0.1754"/>
              <dgm:constr type="h" for="ch" forName="ParentBackground2" refType="h" fact="0.5319"/>
              <dgm:constr type="l" for="ch" forName="Child2" refType="w" fact="0.2358"/>
              <dgm:constr type="t" for="ch" forName="Child2" refType="h" fact="0.6876"/>
              <dgm:constr type="w" for="ch" forName="Child2" refType="w" fact="0.1754"/>
              <dgm:constr type="h" for="ch" forName="Child2" refType="h" fact="0.3124"/>
              <dgm:constr type="l" for="ch" forName="Accent1" refType="w" fact="-0.0036"/>
              <dgm:constr type="t" for="ch" forName="Accent1" refType="h" fact="-0.0109"/>
              <dgm:constr type="w" for="ch" forName="Accent1" refType="w" fact="0.2657"/>
              <dgm:constr type="h" for="ch" forName="Accent1" refType="h" fact="0.806"/>
              <dgm:constr type="l" for="ch" forName="ParentBackground1" refType="w" fact="0.0416"/>
              <dgm:constr type="t" for="ch" forName="ParentBackground1" refType="h" fact="0.1262"/>
              <dgm:constr type="w" for="ch" forName="ParentBackground1" refType="w" fact="0.1754"/>
              <dgm:constr type="h" for="ch" forName="ParentBackground1" refType="h" fact="0.5319"/>
              <dgm:constr type="l" for="ch" forName="Child1" refType="w" fact="0.0416"/>
              <dgm:constr type="t" for="ch" forName="Child1" refType="h" fact="0.6876"/>
              <dgm:constr type="w" for="ch" forName="Child1" refType="w" fact="0.1754"/>
              <dgm:constr type="h" for="ch" forName="Child1" refType="h" fact="0.3124"/>
            </dgm:constrLst>
          </dgm:if>
          <dgm:if name="Name9" axis="ch" ptType="node" func="cnt" op="equ" val="6">
            <dgm:alg type="composite">
              <dgm:param type="ar" val="3.621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l" for="ch" forName="Parent6" refType="w" fact="0.8689"/>
              <dgm:constr type="t" for="ch" forName="Parent6" refType="h" fact="0.2022"/>
              <dgm:constr type="w" for="ch" forName="Parent6" refType="w" fact="0.1049"/>
              <dgm:constr type="h" for="ch" forName="Parent6" refType="h" fact="0.3799"/>
              <dgm:constr type="l" for="ch" forName="Parent5" refType="w" fact="0.7063"/>
              <dgm:constr type="t" for="ch" forName="Parent5" refType="h" fact="0.2022"/>
              <dgm:constr type="w" for="ch" forName="Parent5" refType="w" fact="0.1049"/>
              <dgm:constr type="h" for="ch" forName="Parent5" refType="h" fact="0.3799"/>
              <dgm:constr type="l" for="ch" forName="Parent4" refType="w" fact="0.5437"/>
              <dgm:constr type="t" for="ch" forName="Parent4" refType="h" fact="0.2022"/>
              <dgm:constr type="w" for="ch" forName="Parent4" refType="w" fact="0.1049"/>
              <dgm:constr type="h" for="ch" forName="Parent4" refType="h" fact="0.3799"/>
              <dgm:constr type="l" for="ch" forName="Parent3" refType="w" fact="0.381"/>
              <dgm:constr type="t" for="ch" forName="Parent3" refType="h" fact="0.2022"/>
              <dgm:constr type="w" for="ch" forName="Parent3" refType="w" fact="0.1049"/>
              <dgm:constr type="h" for="ch" forName="Parent3" refType="h" fact="0.3799"/>
              <dgm:constr type="l" for="ch" forName="Parent2" refType="w" fact="0.2184"/>
              <dgm:constr type="t" for="ch" forName="Parent2" refType="h" fact="0.2022"/>
              <dgm:constr type="w" for="ch" forName="Parent2" refType="w" fact="0.1049"/>
              <dgm:constr type="h" for="ch" forName="Parent2" refType="h" fact="0.3799"/>
              <dgm:constr type="l" for="ch" forName="Parent1" refType="w" fact="0.0558"/>
              <dgm:constr type="t" for="ch" forName="Parent1" refType="h" fact="0.2022"/>
              <dgm:constr type="w" for="ch" forName="Parent1" refType="w" fact="0.1049"/>
              <dgm:constr type="h" for="ch" forName="Parent1" refType="h" fact="0.3799"/>
              <dgm:constr type="l" for="ch" forName="Accent6" refType="w" fact="0.8426"/>
              <dgm:constr type="t" for="ch" forName="Accent6" refType="h" fact="0.1072"/>
              <dgm:constr type="w" for="ch" forName="Accent6" refType="w" fact="0.1574"/>
              <dgm:constr type="h" for="ch" forName="Accent6" refType="h" fact="0.5699"/>
              <dgm:constr type="l" for="ch" forName="ParentBackground6" refType="w" fact="0.8479"/>
              <dgm:constr type="t" for="ch" forName="ParentBackground6" refType="h" fact="0.1262"/>
              <dgm:constr type="w" for="ch" forName="ParentBackground6" refType="w" fact="0.1469"/>
              <dgm:constr type="h" for="ch" forName="ParentBackground6" refType="h" fact="0.5319"/>
              <dgm:constr type="l" for="ch" forName="Child6" refType="w" fact="0.8479"/>
              <dgm:constr type="t" for="ch" forName="Child6" refType="h" fact="0.6876"/>
              <dgm:constr type="w" for="ch" forName="Child6" refType="w" fact="0.1469"/>
              <dgm:constr type="h" for="ch" forName="Child6" refType="h" fact="0.3124"/>
              <dgm:constr type="l" for="ch" forName="Accent5" refType="w" fact="0.6474"/>
              <dgm:constr type="t" for="ch" forName="Accent5" refType="h" fact="-0.0109"/>
              <dgm:constr type="w" for="ch" forName="Accent5" refType="w" fact="0.2226"/>
              <dgm:constr type="h" for="ch" forName="Accent5" refType="h" fact="0.806"/>
              <dgm:constr type="l" for="ch" forName="ParentBackground5" refType="w" fact="0.6853"/>
              <dgm:constr type="t" for="ch" forName="ParentBackground5" refType="h" fact="0.1262"/>
              <dgm:constr type="w" for="ch" forName="ParentBackground5" refType="w" fact="0.1469"/>
              <dgm:constr type="h" for="ch" forName="ParentBackground5" refType="h" fact="0.5319"/>
              <dgm:constr type="l" for="ch" forName="Child5" refType="w" fact="0.6853"/>
              <dgm:constr type="t" for="ch" forName="Child5" refType="h" fact="0.6876"/>
              <dgm:constr type="w" for="ch" forName="Child5" refType="w" fact="0.1469"/>
              <dgm:constr type="h" for="ch" forName="Child5" refType="h" fact="0.3124"/>
              <dgm:constr type="l" for="ch" forName="Accent4" refType="w" fact="0.4848"/>
              <dgm:constr type="t" for="ch" forName="Accent4" refType="h" fact="-0.0109"/>
              <dgm:constr type="w" for="ch" forName="Accent4" refType="w" fact="0.2226"/>
              <dgm:constr type="h" for="ch" forName="Accent4" refType="h" fact="0.806"/>
              <dgm:constr type="l" for="ch" forName="ParentBackground4" refType="w" fact="0.5227"/>
              <dgm:constr type="t" for="ch" forName="ParentBackground4" refType="h" fact="0.1262"/>
              <dgm:constr type="w" for="ch" forName="ParentBackground4" refType="w" fact="0.1469"/>
              <dgm:constr type="h" for="ch" forName="ParentBackground4" refType="h" fact="0.5319"/>
              <dgm:constr type="l" for="ch" forName="Child4" refType="w" fact="0.5227"/>
              <dgm:constr type="t" for="ch" forName="Child4" refType="h" fact="0.6876"/>
              <dgm:constr type="w" for="ch" forName="Child4" refType="w" fact="0.1469"/>
              <dgm:constr type="h" for="ch" forName="Child4" refType="h" fact="0.3124"/>
              <dgm:constr type="l" for="ch" forName="Accent3" refType="w" fact="0.3222"/>
              <dgm:constr type="t" for="ch" forName="Accent3" refType="h" fact="-0.0109"/>
              <dgm:constr type="w" for="ch" forName="Accent3" refType="w" fact="0.2226"/>
              <dgm:constr type="h" for="ch" forName="Accent3" refType="h" fact="0.806"/>
              <dgm:constr type="l" for="ch" forName="ParentBackground3" refType="w" fact="0.3601"/>
              <dgm:constr type="t" for="ch" forName="ParentBackground3" refType="h" fact="0.1262"/>
              <dgm:constr type="w" for="ch" forName="ParentBackground3" refType="w" fact="0.1469"/>
              <dgm:constr type="h" for="ch" forName="ParentBackground3" refType="h" fact="0.5319"/>
              <dgm:constr type="l" for="ch" forName="Child3" refType="w" fact="0.3601"/>
              <dgm:constr type="t" for="ch" forName="Child3" refType="h" fact="0.6876"/>
              <dgm:constr type="w" for="ch" forName="Child3" refType="w" fact="0.1469"/>
              <dgm:constr type="h" for="ch" forName="Child3" refType="h" fact="0.3124"/>
              <dgm:constr type="l" for="ch" forName="Accent2" refType="w" fact="0.1596"/>
              <dgm:constr type="t" for="ch" forName="Accent2" refType="h" fact="-0.0109"/>
              <dgm:constr type="w" for="ch" forName="Accent2" refType="w" fact="0.2226"/>
              <dgm:constr type="h" for="ch" forName="Accent2" refType="h" fact="0.806"/>
              <dgm:constr type="l" for="ch" forName="ParentBackground2" refType="w" fact="0.1975"/>
              <dgm:constr type="t" for="ch" forName="ParentBackground2" refType="h" fact="0.1262"/>
              <dgm:constr type="w" for="ch" forName="ParentBackground2" refType="w" fact="0.1469"/>
              <dgm:constr type="h" for="ch" forName="ParentBackground2" refType="h" fact="0.5319"/>
              <dgm:constr type="l" for="ch" forName="Child2" refType="w" fact="0.1975"/>
              <dgm:constr type="t" for="ch" forName="Child2" refType="h" fact="0.6876"/>
              <dgm:constr type="w" for="ch" forName="Child2" refType="w" fact="0.1469"/>
              <dgm:constr type="h" for="ch" forName="Child2" refType="h" fact="0.3124"/>
              <dgm:constr type="l" for="ch" forName="Accent1" refType="w" fact="-0.003"/>
              <dgm:constr type="t" for="ch" forName="Accent1" refType="h" fact="-0.0109"/>
              <dgm:constr type="w" for="ch" forName="Accent1" refType="w" fact="0.2226"/>
              <dgm:constr type="h" for="ch" forName="Accent1" refType="h" fact="0.806"/>
              <dgm:constr type="l" for="ch" forName="ParentBackground1" refType="w" fact="0.0348"/>
              <dgm:constr type="t" for="ch" forName="ParentBackground1" refType="h" fact="0.1262"/>
              <dgm:constr type="w" for="ch" forName="ParentBackground1" refType="w" fact="0.1469"/>
              <dgm:constr type="h" for="ch" forName="ParentBackground1" refType="h" fact="0.5319"/>
              <dgm:constr type="l" for="ch" forName="Child1" refType="w" fact="0.0348"/>
              <dgm:constr type="t" for="ch" forName="Child1" refType="h" fact="0.6876"/>
              <dgm:constr type="w" for="ch" forName="Child1" refType="w" fact="0.1469"/>
              <dgm:constr type="h" for="ch" forName="Child1" refType="h" fact="0.3124"/>
            </dgm:constrLst>
          </dgm:if>
          <dgm:if name="Name10" axis="ch" ptType="node" func="cnt" op="equ" val="7">
            <dgm:alg type="composite">
              <dgm:param type="ar" val="4.210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l" for="ch" forName="Parent7" refType="w" fact="0.8872"/>
              <dgm:constr type="t" for="ch" forName="Parent7" refType="h" fact="0.2022"/>
              <dgm:constr type="w" for="ch" forName="Parent7" refType="w" fact="0.0902"/>
              <dgm:constr type="h" for="ch" forName="Parent7" refType="h" fact="0.3799"/>
              <dgm:constr type="l" for="ch" forName="Parent6" refType="w" fact="0.7473"/>
              <dgm:constr type="t" for="ch" forName="Parent6" refType="h" fact="0.2022"/>
              <dgm:constr type="w" for="ch" forName="Parent6" refType="w" fact="0.0902"/>
              <dgm:constr type="h" for="ch" forName="Parent6" refType="h" fact="0.3799"/>
              <dgm:constr type="l" for="ch" forName="Parent5" refType="w" fact="0.6075"/>
              <dgm:constr type="t" for="ch" forName="Parent5" refType="h" fact="0.2022"/>
              <dgm:constr type="w" for="ch" forName="Parent5" refType="w" fact="0.0902"/>
              <dgm:constr type="h" for="ch" forName="Parent5" refType="h" fact="0.3799"/>
              <dgm:constr type="l" for="ch" forName="Parent4" refType="w" fact="0.4676"/>
              <dgm:constr type="t" for="ch" forName="Parent4" refType="h" fact="0.2022"/>
              <dgm:constr type="w" for="ch" forName="Parent4" refType="w" fact="0.0902"/>
              <dgm:constr type="h" for="ch" forName="Parent4" refType="h" fact="0.3799"/>
              <dgm:constr type="l" for="ch" forName="Parent3" refType="w" fact="0.3277"/>
              <dgm:constr type="t" for="ch" forName="Parent3" refType="h" fact="0.2022"/>
              <dgm:constr type="w" for="ch" forName="Parent3" refType="w" fact="0.0902"/>
              <dgm:constr type="h" for="ch" forName="Parent3" refType="h" fact="0.3799"/>
              <dgm:constr type="l" for="ch" forName="Parent2" refType="w" fact="0.1879"/>
              <dgm:constr type="t" for="ch" forName="Parent2" refType="h" fact="0.2022"/>
              <dgm:constr type="w" for="ch" forName="Parent2" refType="w" fact="0.0902"/>
              <dgm:constr type="h" for="ch" forName="Parent2" refType="h" fact="0.3799"/>
              <dgm:constr type="l" for="ch" forName="Parent1" refType="w" fact="0.048"/>
              <dgm:constr type="t" for="ch" forName="Parent1" refType="h" fact="0.2022"/>
              <dgm:constr type="w" for="ch" forName="Parent1" refType="w" fact="0.0902"/>
              <dgm:constr type="h" for="ch" forName="Parent1" refType="h" fact="0.3799"/>
              <dgm:constr type="l" for="ch" forName="Accent7" refType="w" fact="0.8646"/>
              <dgm:constr type="t" for="ch" forName="Accent7" refType="h" fact="0.1072"/>
              <dgm:constr type="w" for="ch" forName="Accent7" refType="w" fact="0.1354"/>
              <dgm:constr type="h" for="ch" forName="Accent7" refType="h" fact="0.5699"/>
              <dgm:constr type="l" for="ch" forName="ParentBackground7" refType="w" fact="0.8692"/>
              <dgm:constr type="t" for="ch" forName="ParentBackground7" refType="h" fact="0.1262"/>
              <dgm:constr type="w" for="ch" forName="ParentBackground7" refType="w" fact="0.1263"/>
              <dgm:constr type="h" for="ch" forName="ParentBackground7" refType="h" fact="0.5319"/>
              <dgm:constr type="l" for="ch" forName="Child7" refType="w" fact="0.8692"/>
              <dgm:constr type="t" for="ch" forName="Child7" refType="h" fact="0.6876"/>
              <dgm:constr type="w" for="ch" forName="Child7" refType="w" fact="0.1263"/>
              <dgm:constr type="h" for="ch" forName="Child7" refType="h" fact="0.3124"/>
              <dgm:constr type="l" for="ch" forName="Accent6" refType="w" fact="0.6967"/>
              <dgm:constr type="t" for="ch" forName="Accent6" refType="h" fact="-0.0109"/>
              <dgm:constr type="w" for="ch" forName="Accent6" refType="w" fact="0.1915"/>
              <dgm:constr type="h" for="ch" forName="Accent6" refType="h" fact="0.806"/>
              <dgm:constr type="l" for="ch" forName="ParentBackground6" refType="w" fact="0.7293"/>
              <dgm:constr type="t" for="ch" forName="ParentBackground6" refType="h" fact="0.1262"/>
              <dgm:constr type="w" for="ch" forName="ParentBackground6" refType="w" fact="0.1263"/>
              <dgm:constr type="h" for="ch" forName="ParentBackground6" refType="h" fact="0.5319"/>
              <dgm:constr type="l" for="ch" forName="Child6" refType="w" fact="0.7293"/>
              <dgm:constr type="t" for="ch" forName="Child6" refType="h" fact="0.6876"/>
              <dgm:constr type="w" for="ch" forName="Child6" refType="w" fact="0.1263"/>
              <dgm:constr type="h" for="ch" forName="Child6" refType="h" fact="0.3124"/>
              <dgm:constr type="l" for="ch" forName="Accent5" refType="w" fact="0.5569"/>
              <dgm:constr type="t" for="ch" forName="Accent5" refType="h" fact="-0.0109"/>
              <dgm:constr type="w" for="ch" forName="Accent5" refType="w" fact="0.1915"/>
              <dgm:constr type="h" for="ch" forName="Accent5" refType="h" fact="0.806"/>
              <dgm:constr type="l" for="ch" forName="ParentBackground5" refType="w" fact="0.5894"/>
              <dgm:constr type="t" for="ch" forName="ParentBackground5" refType="h" fact="0.1262"/>
              <dgm:constr type="w" for="ch" forName="ParentBackground5" refType="w" fact="0.1263"/>
              <dgm:constr type="h" for="ch" forName="ParentBackground5" refType="h" fact="0.5319"/>
              <dgm:constr type="l" for="ch" forName="Child5" refType="w" fact="0.5894"/>
              <dgm:constr type="t" for="ch" forName="Child5" refType="h" fact="0.6876"/>
              <dgm:constr type="w" for="ch" forName="Child5" refType="w" fact="0.1263"/>
              <dgm:constr type="h" for="ch" forName="Child5" refType="h" fact="0.3124"/>
              <dgm:constr type="l" for="ch" forName="Accent4" refType="w" fact="0.417"/>
              <dgm:constr type="t" for="ch" forName="Accent4" refType="h" fact="-0.0109"/>
              <dgm:constr type="w" for="ch" forName="Accent4" refType="w" fact="0.1915"/>
              <dgm:constr type="h" for="ch" forName="Accent4" refType="h" fact="0.806"/>
              <dgm:constr type="l" for="ch" forName="ParentBackground4" refType="w" fact="0.4496"/>
              <dgm:constr type="t" for="ch" forName="ParentBackground4" refType="h" fact="0.1262"/>
              <dgm:constr type="w" for="ch" forName="ParentBackground4" refType="w" fact="0.1263"/>
              <dgm:constr type="h" for="ch" forName="ParentBackground4" refType="h" fact="0.5319"/>
              <dgm:constr type="l" for="ch" forName="Child4" refType="w" fact="0.4496"/>
              <dgm:constr type="t" for="ch" forName="Child4" refType="h" fact="0.6876"/>
              <dgm:constr type="w" for="ch" forName="Child4" refType="w" fact="0.1263"/>
              <dgm:constr type="h" for="ch" forName="Child4" refType="h" fact="0.3124"/>
              <dgm:constr type="l" for="ch" forName="Accent3" refType="w" fact="0.2771"/>
              <dgm:constr type="t" for="ch" forName="Accent3" refType="h" fact="-0.0109"/>
              <dgm:constr type="w" for="ch" forName="Accent3" refType="w" fact="0.1915"/>
              <dgm:constr type="h" for="ch" forName="Accent3" refType="h" fact="0.806"/>
              <dgm:constr type="l" for="ch" forName="ParentBackground3" refType="w" fact="0.3097"/>
              <dgm:constr type="t" for="ch" forName="ParentBackground3" refType="h" fact="0.1262"/>
              <dgm:constr type="w" for="ch" forName="ParentBackground3" refType="w" fact="0.1263"/>
              <dgm:constr type="h" for="ch" forName="ParentBackground3" refType="h" fact="0.5319"/>
              <dgm:constr type="l" for="ch" forName="Child3" refType="w" fact="0.3097"/>
              <dgm:constr type="t" for="ch" forName="Child3" refType="h" fact="0.6876"/>
              <dgm:constr type="w" for="ch" forName="Child3" refType="w" fact="0.1263"/>
              <dgm:constr type="h" for="ch" forName="Child3" refType="h" fact="0.3124"/>
              <dgm:constr type="l" for="ch" forName="Accent2" refType="w" fact="0.1373"/>
              <dgm:constr type="t" for="ch" forName="Accent2" refType="h" fact="-0.0109"/>
              <dgm:constr type="w" for="ch" forName="Accent2" refType="w" fact="0.1915"/>
              <dgm:constr type="h" for="ch" forName="Accent2" refType="h" fact="0.806"/>
              <dgm:constr type="l" for="ch" forName="ParentBackground2" refType="w" fact="0.1698"/>
              <dgm:constr type="t" for="ch" forName="ParentBackground2" refType="h" fact="0.1262"/>
              <dgm:constr type="w" for="ch" forName="ParentBackground2" refType="w" fact="0.1263"/>
              <dgm:constr type="h" for="ch" forName="ParentBackground2" refType="h" fact="0.5319"/>
              <dgm:constr type="l" for="ch" forName="Child2" refType="w" fact="0.1698"/>
              <dgm:constr type="t" for="ch" forName="Child2" refType="h" fact="0.6876"/>
              <dgm:constr type="w" for="ch" forName="Child2" refType="w" fact="0.1263"/>
              <dgm:constr type="h" for="ch" forName="Child2" refType="h" fact="0.3124"/>
              <dgm:constr type="l" for="ch" forName="Accent1" refType="w" fact="-0.0026"/>
              <dgm:constr type="t" for="ch" forName="Accent1" refType="h" fact="-0.0109"/>
              <dgm:constr type="w" for="ch" forName="Accent1" refType="w" fact="0.1915"/>
              <dgm:constr type="h" for="ch" forName="Accent1" refType="h" fact="0.806"/>
              <dgm:constr type="l" for="ch" forName="ParentBackground1" refType="w" fact="0.03"/>
              <dgm:constr type="t" for="ch" forName="ParentBackground1" refType="h" fact="0.1262"/>
              <dgm:constr type="w" for="ch" forName="ParentBackground1" refType="w" fact="0.1263"/>
              <dgm:constr type="h" for="ch" forName="ParentBackground1" refType="h" fact="0.5319"/>
              <dgm:constr type="l" for="ch" forName="Child1" refType="w" fact="0.03"/>
              <dgm:constr type="t" for="ch" forName="Child1" refType="h" fact="0.6876"/>
              <dgm:constr type="w" for="ch" forName="Child1" refType="w" fact="0.1263"/>
              <dgm:constr type="h" for="ch" forName="Child1" refType="h" fact="0.3124"/>
            </dgm:constrLst>
          </dgm:if>
          <dgm:if name="Name11" axis="ch" ptType="node" func="cnt" op="equ" val="8">
            <dgm:alg type="composite">
              <dgm:param type="ar" val="4.799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l" for="ch" forName="Parent8" refType="w" fact="0.901"/>
              <dgm:constr type="t" for="ch" forName="Parent8" refType="h" fact="0.2022"/>
              <dgm:constr type="w" for="ch" forName="Parent8" refType="w" fact="0.0792"/>
              <dgm:constr type="h" for="ch" forName="Parent8" refType="h" fact="0.3799"/>
              <dgm:constr type="l" for="ch" forName="Parent7" refType="w" fact="0.7783"/>
              <dgm:constr type="t" for="ch" forName="Parent7" refType="h" fact="0.2022"/>
              <dgm:constr type="w" for="ch" forName="Parent7" refType="w" fact="0.0792"/>
              <dgm:constr type="h" for="ch" forName="Parent7" refType="h" fact="0.3799"/>
              <dgm:constr type="l" for="ch" forName="Parent6" refType="w" fact="0.6556"/>
              <dgm:constr type="t" for="ch" forName="Parent6" refType="h" fact="0.2022"/>
              <dgm:constr type="w" for="ch" forName="Parent6" refType="w" fact="0.0792"/>
              <dgm:constr type="h" for="ch" forName="Parent6" refType="h" fact="0.3799"/>
              <dgm:constr type="l" for="ch" forName="Parent5" refType="w" fact="0.5329"/>
              <dgm:constr type="t" for="ch" forName="Parent5" refType="h" fact="0.2022"/>
              <dgm:constr type="w" for="ch" forName="Parent5" refType="w" fact="0.0792"/>
              <dgm:constr type="h" for="ch" forName="Parent5" refType="h" fact="0.3799"/>
              <dgm:constr type="l" for="ch" forName="Parent4" refType="w" fact="0.4102"/>
              <dgm:constr type="t" for="ch" forName="Parent4" refType="h" fact="0.2022"/>
              <dgm:constr type="w" for="ch" forName="Parent4" refType="w" fact="0.0792"/>
              <dgm:constr type="h" for="ch" forName="Parent4" refType="h" fact="0.3799"/>
              <dgm:constr type="l" for="ch" forName="Parent3" refType="w" fact="0.2875"/>
              <dgm:constr type="t" for="ch" forName="Parent3" refType="h" fact="0.2022"/>
              <dgm:constr type="w" for="ch" forName="Parent3" refType="w" fact="0.0792"/>
              <dgm:constr type="h" for="ch" forName="Parent3" refType="h" fact="0.3799"/>
              <dgm:constr type="l" for="ch" forName="Parent2" refType="w" fact="0.1648"/>
              <dgm:constr type="t" for="ch" forName="Parent2" refType="h" fact="0.2022"/>
              <dgm:constr type="w" for="ch" forName="Parent2" refType="w" fact="0.0792"/>
              <dgm:constr type="h" for="ch" forName="Parent2" refType="h" fact="0.3799"/>
              <dgm:constr type="l" for="ch" forName="Parent1" refType="w" fact="0.0421"/>
              <dgm:constr type="t" for="ch" forName="Parent1" refType="h" fact="0.2022"/>
              <dgm:constr type="w" for="ch" forName="Parent1" refType="w" fact="0.0792"/>
              <dgm:constr type="h" for="ch" forName="Parent1" refType="h" fact="0.3799"/>
              <dgm:constr type="l" for="ch" forName="Accent8" refType="w" fact="0.8813"/>
              <dgm:constr type="t" for="ch" forName="Accent8" refType="h" fact="0.1072"/>
              <dgm:constr type="w" for="ch" forName="Accent8" refType="w" fact="0.1187"/>
              <dgm:constr type="h" for="ch" forName="Accent8" refType="h" fact="0.5699"/>
              <dgm:constr type="l" for="ch" forName="ParentBackground8" refType="w" fact="0.8852"/>
              <dgm:constr type="t" for="ch" forName="ParentBackground8" refType="h" fact="0.1262"/>
              <dgm:constr type="w" for="ch" forName="ParentBackground8" refType="w" fact="0.1108"/>
              <dgm:constr type="h" for="ch" forName="ParentBackground8" refType="h" fact="0.5319"/>
              <dgm:constr type="l" for="ch" forName="Child8" refType="w" fact="0.8852"/>
              <dgm:constr type="t" for="ch" forName="Child8" refType="h" fact="0.6876"/>
              <dgm:constr type="w" for="ch" forName="Child8" refType="w" fact="0.1108"/>
              <dgm:constr type="h" for="ch" forName="Child8" refType="h" fact="0.3124"/>
              <dgm:constr type="l" for="ch" forName="Accent7" refType="w" fact="0.7339"/>
              <dgm:constr type="t" for="ch" forName="Accent7" refType="h" fact="-0.0109"/>
              <dgm:constr type="w" for="ch" forName="Accent7" refType="w" fact="0.1679"/>
              <dgm:constr type="h" for="ch" forName="Accent7" refType="h" fact="0.806"/>
              <dgm:constr type="l" for="ch" forName="ParentBackground7" refType="w" fact="0.7625"/>
              <dgm:constr type="t" for="ch" forName="ParentBackground7" refType="h" fact="0.1262"/>
              <dgm:constr type="w" for="ch" forName="ParentBackground7" refType="w" fact="0.1108"/>
              <dgm:constr type="h" for="ch" forName="ParentBackground7" refType="h" fact="0.5319"/>
              <dgm:constr type="l" for="ch" forName="Child7" refType="w" fact="0.7625"/>
              <dgm:constr type="t" for="ch" forName="Child7" refType="h" fact="0.6876"/>
              <dgm:constr type="w" for="ch" forName="Child7" refType="w" fact="0.1108"/>
              <dgm:constr type="h" for="ch" forName="Child7" refType="h" fact="0.3124"/>
              <dgm:constr type="l" for="ch" forName="Accent6" refType="w" fact="0.6112"/>
              <dgm:constr type="t" for="ch" forName="Accent6" refType="h" fact="-0.0109"/>
              <dgm:constr type="w" for="ch" forName="Accent6" refType="w" fact="0.1679"/>
              <dgm:constr type="h" for="ch" forName="Accent6" refType="h" fact="0.806"/>
              <dgm:constr type="l" for="ch" forName="ParentBackground6" refType="w" fact="0.6398"/>
              <dgm:constr type="t" for="ch" forName="ParentBackground6" refType="h" fact="0.1262"/>
              <dgm:constr type="w" for="ch" forName="ParentBackground6" refType="w" fact="0.1108"/>
              <dgm:constr type="h" for="ch" forName="ParentBackground6" refType="h" fact="0.5319"/>
              <dgm:constr type="l" for="ch" forName="Child6" refType="w" fact="0.6398"/>
              <dgm:constr type="t" for="ch" forName="Child6" refType="h" fact="0.6876"/>
              <dgm:constr type="w" for="ch" forName="Child6" refType="w" fact="0.1108"/>
              <dgm:constr type="h" for="ch" forName="Child6" refType="h" fact="0.3124"/>
              <dgm:constr type="l" for="ch" forName="Accent5" refType="w" fact="0.4885"/>
              <dgm:constr type="t" for="ch" forName="Accent5" refType="h" fact="-0.0109"/>
              <dgm:constr type="w" for="ch" forName="Accent5" refType="w" fact="0.1679"/>
              <dgm:constr type="h" for="ch" forName="Accent5" refType="h" fact="0.806"/>
              <dgm:constr type="l" for="ch" forName="ParentBackground5" refType="w" fact="0.5171"/>
              <dgm:constr type="t" for="ch" forName="ParentBackground5" refType="h" fact="0.1262"/>
              <dgm:constr type="w" for="ch" forName="ParentBackground5" refType="w" fact="0.1108"/>
              <dgm:constr type="h" for="ch" forName="ParentBackground5" refType="h" fact="0.5319"/>
              <dgm:constr type="l" for="ch" forName="Child5" refType="w" fact="0.5171"/>
              <dgm:constr type="t" for="ch" forName="Child5" refType="h" fact="0.6876"/>
              <dgm:constr type="w" for="ch" forName="Child5" refType="w" fact="0.1108"/>
              <dgm:constr type="h" for="ch" forName="Child5" refType="h" fact="0.3124"/>
              <dgm:constr type="l" for="ch" forName="Accent4" refType="w" fact="0.3658"/>
              <dgm:constr type="t" for="ch" forName="Accent4" refType="h" fact="-0.0109"/>
              <dgm:constr type="w" for="ch" forName="Accent4" refType="w" fact="0.1679"/>
              <dgm:constr type="h" for="ch" forName="Accent4" refType="h" fact="0.806"/>
              <dgm:constr type="l" for="ch" forName="ParentBackground4" refType="w" fact="0.3944"/>
              <dgm:constr type="t" for="ch" forName="ParentBackground4" refType="h" fact="0.1262"/>
              <dgm:constr type="w" for="ch" forName="ParentBackground4" refType="w" fact="0.1108"/>
              <dgm:constr type="h" for="ch" forName="ParentBackground4" refType="h" fact="0.5319"/>
              <dgm:constr type="l" for="ch" forName="Child4" refType="w" fact="0.3944"/>
              <dgm:constr type="t" for="ch" forName="Child4" refType="h" fact="0.6876"/>
              <dgm:constr type="w" for="ch" forName="Child4" refType="w" fact="0.1108"/>
              <dgm:constr type="h" for="ch" forName="Child4" refType="h" fact="0.3124"/>
              <dgm:constr type="l" for="ch" forName="Accent3" refType="w" fact="0.2431"/>
              <dgm:constr type="t" for="ch" forName="Accent3" refType="h" fact="-0.0109"/>
              <dgm:constr type="w" for="ch" forName="Accent3" refType="w" fact="0.1679"/>
              <dgm:constr type="h" for="ch" forName="Accent3" refType="h" fact="0.806"/>
              <dgm:constr type="l" for="ch" forName="ParentBackground3" refType="w" fact="0.2717"/>
              <dgm:constr type="t" for="ch" forName="ParentBackground3" refType="h" fact="0.1262"/>
              <dgm:constr type="w" for="ch" forName="ParentBackground3" refType="w" fact="0.1108"/>
              <dgm:constr type="h" for="ch" forName="ParentBackground3" refType="h" fact="0.5319"/>
              <dgm:constr type="l" for="ch" forName="Child3" refType="w" fact="0.2717"/>
              <dgm:constr type="t" for="ch" forName="Child3" refType="h" fact="0.6876"/>
              <dgm:constr type="w" for="ch" forName="Child3" refType="w" fact="0.1108"/>
              <dgm:constr type="h" for="ch" forName="Child3" refType="h" fact="0.3124"/>
              <dgm:constr type="l" for="ch" forName="Accent2" refType="w" fact="0.1204"/>
              <dgm:constr type="t" for="ch" forName="Accent2" refType="h" fact="-0.0109"/>
              <dgm:constr type="w" for="ch" forName="Accent2" refType="w" fact="0.1679"/>
              <dgm:constr type="h" for="ch" forName="Accent2" refType="h" fact="0.806"/>
              <dgm:constr type="l" for="ch" forName="ParentBackground2" refType="w" fact="0.149"/>
              <dgm:constr type="t" for="ch" forName="ParentBackground2" refType="h" fact="0.1262"/>
              <dgm:constr type="w" for="ch" forName="ParentBackground2" refType="w" fact="0.1108"/>
              <dgm:constr type="h" for="ch" forName="ParentBackground2" refType="h" fact="0.5319"/>
              <dgm:constr type="l" for="ch" forName="Child2" refType="w" fact="0.149"/>
              <dgm:constr type="t" for="ch" forName="Child2" refType="h" fact="0.6876"/>
              <dgm:constr type="w" for="ch" forName="Child2" refType="w" fact="0.1108"/>
              <dgm:constr type="h" for="ch" forName="Child2" refType="h" fact="0.3124"/>
              <dgm:constr type="l" for="ch" forName="Accent1" refType="w" fact="-0.0023"/>
              <dgm:constr type="t" for="ch" forName="Accent1" refType="h" fact="-0.0109"/>
              <dgm:constr type="w" for="ch" forName="Accent1" refType="w" fact="0.1679"/>
              <dgm:constr type="h" for="ch" forName="Accent1" refType="h" fact="0.806"/>
              <dgm:constr type="l" for="ch" forName="ParentBackground1" refType="w" fact="0.0263"/>
              <dgm:constr type="t" for="ch" forName="ParentBackground1" refType="h" fact="0.1262"/>
              <dgm:constr type="w" for="ch" forName="ParentBackground1" refType="w" fact="0.1108"/>
              <dgm:constr type="h" for="ch" forName="ParentBackground1" refType="h" fact="0.5319"/>
              <dgm:constr type="l" for="ch" forName="Child1" refType="w" fact="0.0263"/>
              <dgm:constr type="t" for="ch" forName="Child1" refType="h" fact="0.6876"/>
              <dgm:constr type="w" for="ch" forName="Child1" refType="w" fact="0.1108"/>
              <dgm:constr type="h" for="ch" forName="Child1" refType="h" fact="0.3124"/>
            </dgm:constrLst>
          </dgm:if>
          <dgm:if name="Name12" axis="ch" ptType="node" func="cnt" op="equ" val="9">
            <dgm:alg type="composite">
              <dgm:param type="ar" val="5.38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l" for="ch" forName="Parent9" refType="w" fact="0.9119"/>
              <dgm:constr type="t" for="ch" forName="Parent9" refType="h" fact="0.2022"/>
              <dgm:constr type="w" for="ch" forName="Parent9" refType="w" fact="0.0705"/>
              <dgm:constr type="h" for="ch" forName="Parent9" refType="h" fact="0.3799"/>
              <dgm:constr type="l" for="ch" forName="Parent8" refType="w" fact="0.8026"/>
              <dgm:constr type="t" for="ch" forName="Parent8" refType="h" fact="0.2022"/>
              <dgm:constr type="w" for="ch" forName="Parent8" refType="w" fact="0.0705"/>
              <dgm:constr type="h" for="ch" forName="Parent8" refType="h" fact="0.3799"/>
              <dgm:constr type="l" for="ch" forName="Parent7" refType="w" fact="0.6933"/>
              <dgm:constr type="t" for="ch" forName="Parent7" refType="h" fact="0.2022"/>
              <dgm:constr type="w" for="ch" forName="Parent7" refType="w" fact="0.0705"/>
              <dgm:constr type="h" for="ch" forName="Parent7" refType="h" fact="0.3799"/>
              <dgm:constr type="l" for="ch" forName="Parent6" refType="w" fact="0.584"/>
              <dgm:constr type="t" for="ch" forName="Parent6" refType="h" fact="0.2022"/>
              <dgm:constr type="w" for="ch" forName="Parent6" refType="w" fact="0.0705"/>
              <dgm:constr type="h" for="ch" forName="Parent6" refType="h" fact="0.3799"/>
              <dgm:constr type="l" for="ch" forName="Parent5" refType="w" fact="0.4747"/>
              <dgm:constr type="t" for="ch" forName="Parent5" refType="h" fact="0.2022"/>
              <dgm:constr type="w" for="ch" forName="Parent5" refType="w" fact="0.0705"/>
              <dgm:constr type="h" for="ch" forName="Parent5" refType="h" fact="0.3799"/>
              <dgm:constr type="l" for="ch" forName="Parent4" refType="w" fact="0.3654"/>
              <dgm:constr type="t" for="ch" forName="Parent4" refType="h" fact="0.2022"/>
              <dgm:constr type="w" for="ch" forName="Parent4" refType="w" fact="0.0705"/>
              <dgm:constr type="h" for="ch" forName="Parent4" refType="h" fact="0.3799"/>
              <dgm:constr type="l" for="ch" forName="Parent3" refType="w" fact="0.2561"/>
              <dgm:constr type="t" for="ch" forName="Parent3" refType="h" fact="0.2022"/>
              <dgm:constr type="w" for="ch" forName="Parent3" refType="w" fact="0.0705"/>
              <dgm:constr type="h" for="ch" forName="Parent3" refType="h" fact="0.3799"/>
              <dgm:constr type="l" for="ch" forName="Parent2" refType="w" fact="0.1468"/>
              <dgm:constr type="t" for="ch" forName="Parent2" refType="h" fact="0.2022"/>
              <dgm:constr type="w" for="ch" forName="Parent2" refType="w" fact="0.0705"/>
              <dgm:constr type="h" for="ch" forName="Parent2" refType="h" fact="0.3799"/>
              <dgm:constr type="l" for="ch" forName="Parent1" refType="w" fact="0.0375"/>
              <dgm:constr type="t" for="ch" forName="Parent1" refType="h" fact="0.2022"/>
              <dgm:constr type="w" for="ch" forName="Parent1" refType="w" fact="0.0705"/>
              <dgm:constr type="h" for="ch" forName="Parent1" refType="h" fact="0.3799"/>
              <dgm:constr type="l" for="ch" forName="Accent9" refType="w" fact="0.8942"/>
              <dgm:constr type="t" for="ch" forName="Accent9" refType="h" fact="0.1072"/>
              <dgm:constr type="w" for="ch" forName="Accent9" refType="w" fact="0.1058"/>
              <dgm:constr type="h" for="ch" forName="Accent9" refType="h" fact="0.5699"/>
              <dgm:constr type="l" for="ch" forName="ParentBackground9" refType="w" fact="0.8978"/>
              <dgm:constr type="t" for="ch" forName="ParentBackground9" refType="h" fact="0.1262"/>
              <dgm:constr type="w" for="ch" forName="ParentBackground9" refType="w" fact="0.0987"/>
              <dgm:constr type="h" for="ch" forName="ParentBackground9" refType="h" fact="0.5319"/>
              <dgm:constr type="l" for="ch" forName="Child9" refType="w" fact="0.8978"/>
              <dgm:constr type="t" for="ch" forName="Child9" refType="h" fact="0.6876"/>
              <dgm:constr type="w" for="ch" forName="Child9" refType="w" fact="0.0987"/>
              <dgm:constr type="h" for="ch" forName="Child9" refType="h" fact="0.3124"/>
              <dgm:constr type="l" for="ch" forName="Accent8" refType="w" fact="0.763"/>
              <dgm:constr type="t" for="ch" forName="Accent8" refType="h" fact="-0.0109"/>
              <dgm:constr type="w" for="ch" forName="Accent8" refType="w" fact="0.1496"/>
              <dgm:constr type="h" for="ch" forName="Accent8" refType="h" fact="0.806"/>
              <dgm:constr type="l" for="ch" forName="ParentBackground8" refType="w" fact="0.7885"/>
              <dgm:constr type="t" for="ch" forName="ParentBackground8" refType="h" fact="0.1262"/>
              <dgm:constr type="w" for="ch" forName="ParentBackground8" refType="w" fact="0.0987"/>
              <dgm:constr type="h" for="ch" forName="ParentBackground8" refType="h" fact="0.5319"/>
              <dgm:constr type="l" for="ch" forName="Child8" refType="w" fact="0.7885"/>
              <dgm:constr type="t" for="ch" forName="Child8" refType="h" fact="0.6876"/>
              <dgm:constr type="w" for="ch" forName="Child8" refType="w" fact="0.0987"/>
              <dgm:constr type="h" for="ch" forName="Child8" refType="h" fact="0.3124"/>
              <dgm:constr type="l" for="ch" forName="Accent7" refType="w" fact="0.6538"/>
              <dgm:constr type="t" for="ch" forName="Accent7" refType="h" fact="-0.0109"/>
              <dgm:constr type="w" for="ch" forName="Accent7" refType="w" fact="0.1496"/>
              <dgm:constr type="h" for="ch" forName="Accent7" refType="h" fact="0.806"/>
              <dgm:constr type="l" for="ch" forName="ParentBackground7" refType="w" fact="0.6792"/>
              <dgm:constr type="t" for="ch" forName="ParentBackground7" refType="h" fact="0.1262"/>
              <dgm:constr type="w" for="ch" forName="ParentBackground7" refType="w" fact="0.0987"/>
              <dgm:constr type="h" for="ch" forName="ParentBackground7" refType="h" fact="0.5319"/>
              <dgm:constr type="l" for="ch" forName="Child7" refType="w" fact="0.6792"/>
              <dgm:constr type="t" for="ch" forName="Child7" refType="h" fact="0.6876"/>
              <dgm:constr type="w" for="ch" forName="Child7" refType="w" fact="0.0987"/>
              <dgm:constr type="h" for="ch" forName="Child7" refType="h" fact="0.3124"/>
              <dgm:constr type="l" for="ch" forName="Accent6" refType="w" fact="0.5445"/>
              <dgm:constr type="t" for="ch" forName="Accent6" refType="h" fact="-0.0109"/>
              <dgm:constr type="w" for="ch" forName="Accent6" refType="w" fact="0.1496"/>
              <dgm:constr type="h" for="ch" forName="Accent6" refType="h" fact="0.806"/>
              <dgm:constr type="l" for="ch" forName="ParentBackground6" refType="w" fact="0.5699"/>
              <dgm:constr type="t" for="ch" forName="ParentBackground6" refType="h" fact="0.1262"/>
              <dgm:constr type="w" for="ch" forName="ParentBackground6" refType="w" fact="0.0987"/>
              <dgm:constr type="h" for="ch" forName="ParentBackground6" refType="h" fact="0.5319"/>
              <dgm:constr type="l" for="ch" forName="Child6" refType="w" fact="0.5699"/>
              <dgm:constr type="t" for="ch" forName="Child6" refType="h" fact="0.6876"/>
              <dgm:constr type="w" for="ch" forName="Child6" refType="w" fact="0.0987"/>
              <dgm:constr type="h" for="ch" forName="Child6" refType="h" fact="0.3124"/>
              <dgm:constr type="l" for="ch" forName="Accent5" refType="w" fact="0.4352"/>
              <dgm:constr type="t" for="ch" forName="Accent5" refType="h" fact="-0.0109"/>
              <dgm:constr type="w" for="ch" forName="Accent5" refType="w" fact="0.1496"/>
              <dgm:constr type="h" for="ch" forName="Accent5" refType="h" fact="0.806"/>
              <dgm:constr type="l" for="ch" forName="ParentBackground5" refType="w" fact="0.4606"/>
              <dgm:constr type="t" for="ch" forName="ParentBackground5" refType="h" fact="0.1262"/>
              <dgm:constr type="w" for="ch" forName="ParentBackground5" refType="w" fact="0.0987"/>
              <dgm:constr type="h" for="ch" forName="ParentBackground5" refType="h" fact="0.5319"/>
              <dgm:constr type="l" for="ch" forName="Child5" refType="w" fact="0.4606"/>
              <dgm:constr type="t" for="ch" forName="Child5" refType="h" fact="0.6876"/>
              <dgm:constr type="w" for="ch" forName="Child5" refType="w" fact="0.0987"/>
              <dgm:constr type="h" for="ch" forName="Child5" refType="h" fact="0.3124"/>
              <dgm:constr type="l" for="ch" forName="Accent4" refType="w" fact="0.3259"/>
              <dgm:constr type="t" for="ch" forName="Accent4" refType="h" fact="-0.0109"/>
              <dgm:constr type="w" for="ch" forName="Accent4" refType="w" fact="0.1496"/>
              <dgm:constr type="h" for="ch" forName="Accent4" refType="h" fact="0.806"/>
              <dgm:constr type="l" for="ch" forName="ParentBackground4" refType="w" fact="0.3513"/>
              <dgm:constr type="t" for="ch" forName="ParentBackground4" refType="h" fact="0.1262"/>
              <dgm:constr type="w" for="ch" forName="ParentBackground4" refType="w" fact="0.0987"/>
              <dgm:constr type="h" for="ch" forName="ParentBackground4" refType="h" fact="0.5319"/>
              <dgm:constr type="l" for="ch" forName="Child4" refType="w" fact="0.3513"/>
              <dgm:constr type="t" for="ch" forName="Child4" refType="h" fact="0.6876"/>
              <dgm:constr type="w" for="ch" forName="Child4" refType="w" fact="0.0987"/>
              <dgm:constr type="h" for="ch" forName="Child4" refType="h" fact="0.3124"/>
              <dgm:constr type="l" for="ch" forName="Accent3" refType="w" fact="0.2166"/>
              <dgm:constr type="t" for="ch" forName="Accent3" refType="h" fact="-0.0109"/>
              <dgm:constr type="w" for="ch" forName="Accent3" refType="w" fact="0.1496"/>
              <dgm:constr type="h" for="ch" forName="Accent3" refType="h" fact="0.806"/>
              <dgm:constr type="l" for="ch" forName="ParentBackground3" refType="w" fact="0.242"/>
              <dgm:constr type="t" for="ch" forName="ParentBackground3" refType="h" fact="0.1262"/>
              <dgm:constr type="w" for="ch" forName="ParentBackground3" refType="w" fact="0.0987"/>
              <dgm:constr type="h" for="ch" forName="ParentBackground3" refType="h" fact="0.5319"/>
              <dgm:constr type="l" for="ch" forName="Child3" refType="w" fact="0.242"/>
              <dgm:constr type="t" for="ch" forName="Child3" refType="h" fact="0.6876"/>
              <dgm:constr type="w" for="ch" forName="Child3" refType="w" fact="0.0987"/>
              <dgm:constr type="h" for="ch" forName="Child3" refType="h" fact="0.3124"/>
              <dgm:constr type="l" for="ch" forName="Accent2" refType="w" fact="0.1073"/>
              <dgm:constr type="t" for="ch" forName="Accent2" refType="h" fact="-0.0109"/>
              <dgm:constr type="w" for="ch" forName="Accent2" refType="w" fact="0.1496"/>
              <dgm:constr type="h" for="ch" forName="Accent2" refType="h" fact="0.806"/>
              <dgm:constr type="l" for="ch" forName="ParentBackground2" refType="w" fact="0.1327"/>
              <dgm:constr type="t" for="ch" forName="ParentBackground2" refType="h" fact="0.1262"/>
              <dgm:constr type="w" for="ch" forName="ParentBackground2" refType="w" fact="0.0987"/>
              <dgm:constr type="h" for="ch" forName="ParentBackground2" refType="h" fact="0.5319"/>
              <dgm:constr type="l" for="ch" forName="Child2" refType="w" fact="0.1327"/>
              <dgm:constr type="t" for="ch" forName="Child2" refType="h" fact="0.6876"/>
              <dgm:constr type="w" for="ch" forName="Child2" refType="w" fact="0.0987"/>
              <dgm:constr type="h" for="ch" forName="Child2" refType="h" fact="0.3124"/>
              <dgm:constr type="l" for="ch" forName="Accent1" refType="w" fact="-0.002"/>
              <dgm:constr type="t" for="ch" forName="Accent1" refType="h" fact="-0.0109"/>
              <dgm:constr type="w" for="ch" forName="Accent1" refType="w" fact="0.1496"/>
              <dgm:constr type="h" for="ch" forName="Accent1" refType="h" fact="0.806"/>
              <dgm:constr type="l" for="ch" forName="ParentBackground1" refType="w" fact="0.0234"/>
              <dgm:constr type="t" for="ch" forName="ParentBackground1" refType="h" fact="0.1262"/>
              <dgm:constr type="w" for="ch" forName="ParentBackground1" refType="w" fact="0.0987"/>
              <dgm:constr type="h" for="ch" forName="ParentBackground1" refType="h" fact="0.5319"/>
              <dgm:constr type="l" for="ch" forName="Child1" refType="w" fact="0.0234"/>
              <dgm:constr type="t" for="ch" forName="Child1" refType="h" fact="0.6876"/>
              <dgm:constr type="w" for="ch" forName="Child1" refType="w" fact="0.0987"/>
              <dgm:constr type="h" for="ch" forName="Child1" refType="h" fact="0.3124"/>
            </dgm:constrLst>
          </dgm:if>
          <dgm:if name="Name13" axis="ch" ptType="node" func="cnt" op="equ" val="10">
            <dgm:alg type="composite">
              <dgm:param type="ar" val="5.976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0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0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0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0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0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0" refType="primFontSz" refFor="des" refForName="Parent7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0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0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Child10" refType="primFontSz" refFor="des" refForName="Parent9" op="lte"/>
              <dgm:constr type="primFontSz" for="des" forName="Child1" refType="primFontSz" refFor="des" refForName="Parent10" op="lte"/>
              <dgm:constr type="primFontSz" for="des" forName="Child2" refType="primFontSz" refFor="des" refForName="Parent10" op="lte"/>
              <dgm:constr type="primFontSz" for="des" forName="Child3" refType="primFontSz" refFor="des" refForName="Parent10" op="lte"/>
              <dgm:constr type="primFontSz" for="des" forName="Child4" refType="primFontSz" refFor="des" refForName="Parent10" op="lte"/>
              <dgm:constr type="primFontSz" for="des" forName="Child5" refType="primFontSz" refFor="des" refForName="Parent10" op="lte"/>
              <dgm:constr type="primFontSz" for="des" forName="Child6" refType="primFontSz" refFor="des" refForName="Parent10" op="lte"/>
              <dgm:constr type="primFontSz" for="des" forName="Child7" refType="primFontSz" refFor="des" refForName="Parent10" op="lte"/>
              <dgm:constr type="primFontSz" for="des" forName="Child8" refType="primFontSz" refFor="des" refForName="Parent10" op="lte"/>
              <dgm:constr type="primFontSz" for="des" forName="Child9" refType="primFontSz" refFor="des" refForName="Parent10" op="lte"/>
              <dgm:constr type="primFontSz" for="des" forName="Child10" refType="primFontSz" refFor="des" refForName="Parent10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Parent10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primFontSz" for="des" forName="Child10" refType="primFontSz" refFor="des" refForName="Child1" op="equ"/>
              <dgm:constr type="l" for="ch" forName="Parent10" refType="w" fact="0.9205"/>
              <dgm:constr type="t" for="ch" forName="Parent10" refType="h" fact="0.2022"/>
              <dgm:constr type="w" for="ch" forName="Parent10" refType="w" fact="0.0636"/>
              <dgm:constr type="h" for="ch" forName="Parent10" refType="h" fact="0.3799"/>
              <dgm:constr type="l" for="ch" forName="Parent9" refType="w" fact="0.822"/>
              <dgm:constr type="t" for="ch" forName="Parent9" refType="h" fact="0.2022"/>
              <dgm:constr type="w" for="ch" forName="Parent9" refType="w" fact="0.0636"/>
              <dgm:constr type="h" for="ch" forName="Parent9" refType="h" fact="0.3799"/>
              <dgm:constr type="l" for="ch" forName="Parent8" refType="w" fact="0.7235"/>
              <dgm:constr type="t" for="ch" forName="Parent8" refType="h" fact="0.2022"/>
              <dgm:constr type="w" for="ch" forName="Parent8" refType="w" fact="0.0636"/>
              <dgm:constr type="h" for="ch" forName="Parent8" refType="h" fact="0.3799"/>
              <dgm:constr type="l" for="ch" forName="Parent7" refType="w" fact="0.625"/>
              <dgm:constr type="t" for="ch" forName="Parent7" refType="h" fact="0.2022"/>
              <dgm:constr type="w" for="ch" forName="Parent7" refType="w" fact="0.0636"/>
              <dgm:constr type="h" for="ch" forName="Parent7" refType="h" fact="0.3799"/>
              <dgm:constr type="l" for="ch" forName="Parent6" refType="w" fact="0.5264"/>
              <dgm:constr type="t" for="ch" forName="Parent6" refType="h" fact="0.2022"/>
              <dgm:constr type="w" for="ch" forName="Parent6" refType="w" fact="0.0636"/>
              <dgm:constr type="h" for="ch" forName="Parent6" refType="h" fact="0.3799"/>
              <dgm:constr type="l" for="ch" forName="Parent5" refType="w" fact="0.4279"/>
              <dgm:constr type="t" for="ch" forName="Parent5" refType="h" fact="0.2022"/>
              <dgm:constr type="w" for="ch" forName="Parent5" refType="w" fact="0.0636"/>
              <dgm:constr type="h" for="ch" forName="Parent5" refType="h" fact="0.3799"/>
              <dgm:constr type="l" for="ch" forName="Parent4" refType="w" fact="0.3294"/>
              <dgm:constr type="t" for="ch" forName="Parent4" refType="h" fact="0.2022"/>
              <dgm:constr type="w" for="ch" forName="Parent4" refType="w" fact="0.0636"/>
              <dgm:constr type="h" for="ch" forName="Parent4" refType="h" fact="0.3799"/>
              <dgm:constr type="l" for="ch" forName="Parent3" refType="w" fact="0.2309"/>
              <dgm:constr type="t" for="ch" forName="Parent3" refType="h" fact="0.2022"/>
              <dgm:constr type="w" for="ch" forName="Parent3" refType="w" fact="0.0636"/>
              <dgm:constr type="h" for="ch" forName="Parent3" refType="h" fact="0.3799"/>
              <dgm:constr type="l" for="ch" forName="Parent2" refType="w" fact="0.1324"/>
              <dgm:constr type="t" for="ch" forName="Parent2" refType="h" fact="0.2022"/>
              <dgm:constr type="w" for="ch" forName="Parent2" refType="w" fact="0.0636"/>
              <dgm:constr type="h" for="ch" forName="Parent2" refType="h" fact="0.3799"/>
              <dgm:constr type="l" for="ch" forName="Parent1" refType="w" fact="0.0338"/>
              <dgm:constr type="t" for="ch" forName="Parent1" refType="h" fact="0.2022"/>
              <dgm:constr type="w" for="ch" forName="Parent1" refType="w" fact="0.0636"/>
              <dgm:constr type="h" for="ch" forName="Parent1" refType="h" fact="0.3799"/>
              <dgm:constr type="l" for="ch" forName="Accent10" refType="w" fact="0.9047"/>
              <dgm:constr type="t" for="ch" forName="Accent10" refType="h" fact="0.1072"/>
              <dgm:constr type="w" for="ch" forName="Accent10" refType="w" fact="0.0953"/>
              <dgm:constr type="h" for="ch" forName="Accent10" refType="h" fact="0.5699"/>
              <dgm:constr type="l" for="ch" forName="ParentBackground10" refType="w" fact="0.9078"/>
              <dgm:constr type="t" for="ch" forName="ParentBackground10" refType="h" fact="0.1262"/>
              <dgm:constr type="w" for="ch" forName="ParentBackground10" refType="w" fact="0.089"/>
              <dgm:constr type="h" for="ch" forName="ParentBackground10" refType="h" fact="0.5319"/>
              <dgm:constr type="l" for="ch" forName="Child10" refType="w" fact="0.9078"/>
              <dgm:constr type="t" for="ch" forName="Child10" refType="h" fact="0.6876"/>
              <dgm:constr type="w" for="ch" forName="Child10" refType="w" fact="0.089"/>
              <dgm:constr type="h" for="ch" forName="Child10" refType="h" fact="0.3124"/>
              <dgm:constr type="l" for="ch" forName="Accent9" refType="w" fact="0.7864"/>
              <dgm:constr type="t" for="ch" forName="Accent9" refType="h" fact="-0.0109"/>
              <dgm:constr type="w" for="ch" forName="Accent9" refType="w" fact="0.1348"/>
              <dgm:constr type="h" for="ch" forName="Accent9" refType="h" fact="0.806"/>
              <dgm:constr type="l" for="ch" forName="ParentBackground9" refType="w" fact="0.8093"/>
              <dgm:constr type="t" for="ch" forName="ParentBackground9" refType="h" fact="0.1262"/>
              <dgm:constr type="w" for="ch" forName="ParentBackground9" refType="w" fact="0.089"/>
              <dgm:constr type="h" for="ch" forName="ParentBackground9" refType="h" fact="0.5319"/>
              <dgm:constr type="l" for="ch" forName="Child9" refType="w" fact="0.8093"/>
              <dgm:constr type="t" for="ch" forName="Child9" refType="h" fact="0.6876"/>
              <dgm:constr type="w" for="ch" forName="Child9" refType="w" fact="0.089"/>
              <dgm:constr type="h" for="ch" forName="Child9" refType="h" fact="0.3124"/>
              <dgm:constr type="l" for="ch" forName="Accent8" refType="w" fact="0.6879"/>
              <dgm:constr type="t" for="ch" forName="Accent8" refType="h" fact="-0.0109"/>
              <dgm:constr type="w" for="ch" forName="Accent8" refType="w" fact="0.1348"/>
              <dgm:constr type="h" for="ch" forName="Accent8" refType="h" fact="0.806"/>
              <dgm:constr type="l" for="ch" forName="ParentBackground8" refType="w" fact="0.7108"/>
              <dgm:constr type="t" for="ch" forName="ParentBackground8" refType="h" fact="0.1262"/>
              <dgm:constr type="w" for="ch" forName="ParentBackground8" refType="w" fact="0.089"/>
              <dgm:constr type="h" for="ch" forName="ParentBackground8" refType="h" fact="0.5319"/>
              <dgm:constr type="l" for="ch" forName="Child8" refType="w" fact="0.7108"/>
              <dgm:constr type="t" for="ch" forName="Child8" refType="h" fact="0.6876"/>
              <dgm:constr type="w" for="ch" forName="Child8" refType="w" fact="0.089"/>
              <dgm:constr type="h" for="ch" forName="Child8" refType="h" fact="0.3124"/>
              <dgm:constr type="l" for="ch" forName="Accent7" refType="w" fact="0.5893"/>
              <dgm:constr type="t" for="ch" forName="Accent7" refType="h" fact="-0.0109"/>
              <dgm:constr type="w" for="ch" forName="Accent7" refType="w" fact="0.1348"/>
              <dgm:constr type="h" for="ch" forName="Accent7" refType="h" fact="0.806"/>
              <dgm:constr type="l" for="ch" forName="ParentBackground7" refType="w" fact="0.6123"/>
              <dgm:constr type="t" for="ch" forName="ParentBackground7" refType="h" fact="0.1262"/>
              <dgm:constr type="w" for="ch" forName="ParentBackground7" refType="w" fact="0.089"/>
              <dgm:constr type="h" for="ch" forName="ParentBackground7" refType="h" fact="0.5319"/>
              <dgm:constr type="l" for="ch" forName="Child7" refType="w" fact="0.6123"/>
              <dgm:constr type="t" for="ch" forName="Child7" refType="h" fact="0.6876"/>
              <dgm:constr type="w" for="ch" forName="Child7" refType="w" fact="0.089"/>
              <dgm:constr type="h" for="ch" forName="Child7" refType="h" fact="0.3124"/>
              <dgm:constr type="l" for="ch" forName="Accent6" refType="w" fact="0.4908"/>
              <dgm:constr type="t" for="ch" forName="Accent6" refType="h" fact="-0.0109"/>
              <dgm:constr type="w" for="ch" forName="Accent6" refType="w" fact="0.1348"/>
              <dgm:constr type="h" for="ch" forName="Accent6" refType="h" fact="0.806"/>
              <dgm:constr type="l" for="ch" forName="ParentBackground6" refType="w" fact="0.5137"/>
              <dgm:constr type="t" for="ch" forName="ParentBackground6" refType="h" fact="0.1262"/>
              <dgm:constr type="w" for="ch" forName="ParentBackground6" refType="w" fact="0.089"/>
              <dgm:constr type="h" for="ch" forName="ParentBackground6" refType="h" fact="0.5319"/>
              <dgm:constr type="l" for="ch" forName="Child6" refType="w" fact="0.5137"/>
              <dgm:constr type="t" for="ch" forName="Child6" refType="h" fact="0.6876"/>
              <dgm:constr type="w" for="ch" forName="Child6" refType="w" fact="0.089"/>
              <dgm:constr type="h" for="ch" forName="Child6" refType="h" fact="0.3124"/>
              <dgm:constr type="l" for="ch" forName="Accent5" refType="w" fact="0.3923"/>
              <dgm:constr type="t" for="ch" forName="Accent5" refType="h" fact="-0.0109"/>
              <dgm:constr type="w" for="ch" forName="Accent5" refType="w" fact="0.1348"/>
              <dgm:constr type="h" for="ch" forName="Accent5" refType="h" fact="0.806"/>
              <dgm:constr type="l" for="ch" forName="ParentBackground5" refType="w" fact="0.4152"/>
              <dgm:constr type="t" for="ch" forName="ParentBackground5" refType="h" fact="0.1262"/>
              <dgm:constr type="w" for="ch" forName="ParentBackground5" refType="w" fact="0.089"/>
              <dgm:constr type="h" for="ch" forName="ParentBackground5" refType="h" fact="0.5319"/>
              <dgm:constr type="l" for="ch" forName="Child5" refType="w" fact="0.4152"/>
              <dgm:constr type="t" for="ch" forName="Child5" refType="h" fact="0.6876"/>
              <dgm:constr type="w" for="ch" forName="Child5" refType="w" fact="0.089"/>
              <dgm:constr type="h" for="ch" forName="Child5" refType="h" fact="0.3124"/>
              <dgm:constr type="l" for="ch" forName="Accent4" refType="w" fact="0.2938"/>
              <dgm:constr type="t" for="ch" forName="Accent4" refType="h" fact="-0.0109"/>
              <dgm:constr type="w" for="ch" forName="Accent4" refType="w" fact="0.1348"/>
              <dgm:constr type="h" for="ch" forName="Accent4" refType="h" fact="0.806"/>
              <dgm:constr type="l" for="ch" forName="ParentBackground4" refType="w" fact="0.3167"/>
              <dgm:constr type="t" for="ch" forName="ParentBackground4" refType="h" fact="0.1262"/>
              <dgm:constr type="w" for="ch" forName="ParentBackground4" refType="w" fact="0.089"/>
              <dgm:constr type="h" for="ch" forName="ParentBackground4" refType="h" fact="0.5319"/>
              <dgm:constr type="l" for="ch" forName="Child4" refType="w" fact="0.3167"/>
              <dgm:constr type="t" for="ch" forName="Child4" refType="h" fact="0.6876"/>
              <dgm:constr type="w" for="ch" forName="Child4" refType="w" fact="0.089"/>
              <dgm:constr type="h" for="ch" forName="Child4" refType="h" fact="0.3124"/>
              <dgm:constr type="l" for="ch" forName="Accent3" refType="w" fact="0.1952"/>
              <dgm:constr type="t" for="ch" forName="Accent3" refType="h" fact="-0.0109"/>
              <dgm:constr type="w" for="ch" forName="Accent3" refType="w" fact="0.1348"/>
              <dgm:constr type="h" for="ch" forName="Accent3" refType="h" fact="0.806"/>
              <dgm:constr type="l" for="ch" forName="ParentBackground3" refType="w" fact="0.2182"/>
              <dgm:constr type="t" for="ch" forName="ParentBackground3" refType="h" fact="0.1262"/>
              <dgm:constr type="w" for="ch" forName="ParentBackground3" refType="w" fact="0.089"/>
              <dgm:constr type="h" for="ch" forName="ParentBackground3" refType="h" fact="0.5319"/>
              <dgm:constr type="l" for="ch" forName="Child3" refType="w" fact="0.2182"/>
              <dgm:constr type="t" for="ch" forName="Child3" refType="h" fact="0.6876"/>
              <dgm:constr type="w" for="ch" forName="Child3" refType="w" fact="0.089"/>
              <dgm:constr type="h" for="ch" forName="Child3" refType="h" fact="0.3124"/>
              <dgm:constr type="l" for="ch" forName="Accent2" refType="w" fact="0.0967"/>
              <dgm:constr type="t" for="ch" forName="Accent2" refType="h" fact="-0.0109"/>
              <dgm:constr type="w" for="ch" forName="Accent2" refType="w" fact="0.1348"/>
              <dgm:constr type="h" for="ch" forName="Accent2" refType="h" fact="0.806"/>
              <dgm:constr type="l" for="ch" forName="ParentBackground2" refType="w" fact="0.1196"/>
              <dgm:constr type="t" for="ch" forName="ParentBackground2" refType="h" fact="0.1262"/>
              <dgm:constr type="w" for="ch" forName="ParentBackground2" refType="w" fact="0.089"/>
              <dgm:constr type="h" for="ch" forName="ParentBackground2" refType="h" fact="0.5319"/>
              <dgm:constr type="l" for="ch" forName="Child2" refType="w" fact="0.1196"/>
              <dgm:constr type="t" for="ch" forName="Child2" refType="h" fact="0.6876"/>
              <dgm:constr type="w" for="ch" forName="Child2" refType="w" fact="0.089"/>
              <dgm:constr type="h" for="ch" forName="Child2" refType="h" fact="0.3124"/>
              <dgm:constr type="l" for="ch" forName="Accent1" refType="w" fact="-0.0018"/>
              <dgm:constr type="t" for="ch" forName="Accent1" refType="h" fact="-0.0109"/>
              <dgm:constr type="w" for="ch" forName="Accent1" refType="w" fact="0.1348"/>
              <dgm:constr type="h" for="ch" forName="Accent1" refType="h" fact="0.806"/>
              <dgm:constr type="l" for="ch" forName="ParentBackground1" refType="w" fact="0.0211"/>
              <dgm:constr type="t" for="ch" forName="ParentBackground1" refType="h" fact="0.1262"/>
              <dgm:constr type="w" for="ch" forName="ParentBackground1" refType="w" fact="0.089"/>
              <dgm:constr type="h" for="ch" forName="ParentBackground1" refType="h" fact="0.5319"/>
              <dgm:constr type="l" for="ch" forName="Child1" refType="w" fact="0.0211"/>
              <dgm:constr type="t" for="ch" forName="Child1" refType="h" fact="0.6876"/>
              <dgm:constr type="w" for="ch" forName="Child1" refType="w" fact="0.089"/>
              <dgm:constr type="h" for="ch" forName="Child1" refType="h" fact="0.3124"/>
            </dgm:constrLst>
          </dgm:if>
          <dgm:else name="Name14">
            <dgm:alg type="composite">
              <dgm:param type="ar" val="6.565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0" refType="primFontSz" refFor="des" refForName="Parent1" op="lte"/>
              <dgm:constr type="primFontSz" for="des" forName="Child11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0" refType="primFontSz" refFor="des" refForName="Parent2" op="lte"/>
              <dgm:constr type="primFontSz" for="des" forName="Child11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0" refType="primFontSz" refFor="des" refForName="Parent3" op="lte"/>
              <dgm:constr type="primFontSz" for="des" forName="Child11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0" refType="primFontSz" refFor="des" refForName="Parent4" op="lte"/>
              <dgm:constr type="primFontSz" for="des" forName="Child11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0" refType="primFontSz" refFor="des" refForName="Parent5" op="lte"/>
              <dgm:constr type="primFontSz" for="des" forName="Child11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0" refType="primFontSz" refFor="des" refForName="Parent6" op="lte"/>
              <dgm:constr type="primFontSz" for="des" forName="Child11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0" refType="primFontSz" refFor="des" refForName="Parent7" op="lte"/>
              <dgm:constr type="primFontSz" for="des" forName="Child11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0" refType="primFontSz" refFor="des" refForName="Parent8" op="lte"/>
              <dgm:constr type="primFontSz" for="des" forName="Child11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Child10" refType="primFontSz" refFor="des" refForName="Parent9" op="lte"/>
              <dgm:constr type="primFontSz" for="des" forName="Child11" refType="primFontSz" refFor="des" refForName="Parent9" op="lte"/>
              <dgm:constr type="primFontSz" for="des" forName="Child1" refType="primFontSz" refFor="des" refForName="Parent10" op="lte"/>
              <dgm:constr type="primFontSz" for="des" forName="Child2" refType="primFontSz" refFor="des" refForName="Parent10" op="lte"/>
              <dgm:constr type="primFontSz" for="des" forName="Child3" refType="primFontSz" refFor="des" refForName="Parent10" op="lte"/>
              <dgm:constr type="primFontSz" for="des" forName="Child4" refType="primFontSz" refFor="des" refForName="Parent10" op="lte"/>
              <dgm:constr type="primFontSz" for="des" forName="Child5" refType="primFontSz" refFor="des" refForName="Parent10" op="lte"/>
              <dgm:constr type="primFontSz" for="des" forName="Child6" refType="primFontSz" refFor="des" refForName="Parent10" op="lte"/>
              <dgm:constr type="primFontSz" for="des" forName="Child7" refType="primFontSz" refFor="des" refForName="Parent10" op="lte"/>
              <dgm:constr type="primFontSz" for="des" forName="Child8" refType="primFontSz" refFor="des" refForName="Parent10" op="lte"/>
              <dgm:constr type="primFontSz" for="des" forName="Child9" refType="primFontSz" refFor="des" refForName="Parent10" op="lte"/>
              <dgm:constr type="primFontSz" for="des" forName="Child10" refType="primFontSz" refFor="des" refForName="Parent10" op="lte"/>
              <dgm:constr type="primFontSz" for="des" forName="Child11" refType="primFontSz" refFor="des" refForName="Parent10" op="lte"/>
              <dgm:constr type="primFontSz" for="des" forName="Child1" refType="primFontSz" refFor="des" refForName="Parent11" op="lte"/>
              <dgm:constr type="primFontSz" for="des" forName="Child2" refType="primFontSz" refFor="des" refForName="Parent11" op="lte"/>
              <dgm:constr type="primFontSz" for="des" forName="Child3" refType="primFontSz" refFor="des" refForName="Parent11" op="lte"/>
              <dgm:constr type="primFontSz" for="des" forName="Child4" refType="primFontSz" refFor="des" refForName="Parent11" op="lte"/>
              <dgm:constr type="primFontSz" for="des" forName="Child5" refType="primFontSz" refFor="des" refForName="Parent11" op="lte"/>
              <dgm:constr type="primFontSz" for="des" forName="Child6" refType="primFontSz" refFor="des" refForName="Parent11" op="lte"/>
              <dgm:constr type="primFontSz" for="des" forName="Child7" refType="primFontSz" refFor="des" refForName="Parent11" op="lte"/>
              <dgm:constr type="primFontSz" for="des" forName="Child8" refType="primFontSz" refFor="des" refForName="Parent11" op="lte"/>
              <dgm:constr type="primFontSz" for="des" forName="Child9" refType="primFontSz" refFor="des" refForName="Parent11" op="lte"/>
              <dgm:constr type="primFontSz" for="des" forName="Child10" refType="primFontSz" refFor="des" refForName="Parent11" op="lte"/>
              <dgm:constr type="primFontSz" for="des" forName="Child11" refType="primFontSz" refFor="des" refForName="Parent11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Parent10" refType="primFontSz" refFor="des" refForName="Parent1" op="equ"/>
              <dgm:constr type="primFontSz" for="des" forName="Parent11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primFontSz" for="des" forName="Child10" refType="primFontSz" refFor="des" refForName="Child1" op="equ"/>
              <dgm:constr type="primFontSz" for="des" forName="Child11" refType="primFontSz" refFor="des" refForName="Child1" op="equ"/>
              <dgm:constr type="l" for="ch" forName="Parent11" refType="w" fact="0.9277"/>
              <dgm:constr type="t" for="ch" forName="Parent11" refType="h" fact="0.2022"/>
              <dgm:constr type="w" for="ch" forName="Parent11" refType="w" fact="0.0579"/>
              <dgm:constr type="h" for="ch" forName="Parent11" refType="h" fact="0.3799"/>
              <dgm:constr type="l" for="ch" forName="Parent10" refType="w" fact="0.838"/>
              <dgm:constr type="t" for="ch" forName="Parent10" refType="h" fact="0.2022"/>
              <dgm:constr type="w" for="ch" forName="Parent10" refType="w" fact="0.0579"/>
              <dgm:constr type="h" for="ch" forName="Parent10" refType="h" fact="0.3799"/>
              <dgm:constr type="l" for="ch" forName="Parent9" refType="w" fact="0.7483"/>
              <dgm:constr type="t" for="ch" forName="Parent9" refType="h" fact="0.2022"/>
              <dgm:constr type="w" for="ch" forName="Parent9" refType="w" fact="0.0579"/>
              <dgm:constr type="h" for="ch" forName="Parent9" refType="h" fact="0.3799"/>
              <dgm:constr type="l" for="ch" forName="Parent8" refType="w" fact="0.6586"/>
              <dgm:constr type="t" for="ch" forName="Parent8" refType="h" fact="0.2022"/>
              <dgm:constr type="w" for="ch" forName="Parent8" refType="w" fact="0.0579"/>
              <dgm:constr type="h" for="ch" forName="Parent8" refType="h" fact="0.3799"/>
              <dgm:constr type="l" for="ch" forName="Parent7" refType="w" fact="0.5689"/>
              <dgm:constr type="t" for="ch" forName="Parent7" refType="h" fact="0.2022"/>
              <dgm:constr type="w" for="ch" forName="Parent7" refType="w" fact="0.0579"/>
              <dgm:constr type="h" for="ch" forName="Parent7" refType="h" fact="0.3799"/>
              <dgm:constr type="l" for="ch" forName="Parent6" refType="w" fact="0.4792"/>
              <dgm:constr type="t" for="ch" forName="Parent6" refType="h" fact="0.2022"/>
              <dgm:constr type="w" for="ch" forName="Parent6" refType="w" fact="0.0579"/>
              <dgm:constr type="h" for="ch" forName="Parent6" refType="h" fact="0.3799"/>
              <dgm:constr type="l" for="ch" forName="Parent5" refType="w" fact="0.3895"/>
              <dgm:constr type="t" for="ch" forName="Parent5" refType="h" fact="0.2022"/>
              <dgm:constr type="w" for="ch" forName="Parent5" refType="w" fact="0.0579"/>
              <dgm:constr type="h" for="ch" forName="Parent5" refType="h" fact="0.3799"/>
              <dgm:constr type="l" for="ch" forName="Parent4" refType="w" fact="0.2999"/>
              <dgm:constr type="t" for="ch" forName="Parent4" refType="h" fact="0.2022"/>
              <dgm:constr type="w" for="ch" forName="Parent4" refType="w" fact="0.0579"/>
              <dgm:constr type="h" for="ch" forName="Parent4" refType="h" fact="0.3799"/>
              <dgm:constr type="l" for="ch" forName="Parent3" refType="w" fact="0.2102"/>
              <dgm:constr type="t" for="ch" forName="Parent3" refType="h" fact="0.2022"/>
              <dgm:constr type="w" for="ch" forName="Parent3" refType="w" fact="0.0579"/>
              <dgm:constr type="h" for="ch" forName="Parent3" refType="h" fact="0.3799"/>
              <dgm:constr type="l" for="ch" forName="Parent2" refType="w" fact="0.1205"/>
              <dgm:constr type="t" for="ch" forName="Parent2" refType="h" fact="0.2022"/>
              <dgm:constr type="w" for="ch" forName="Parent2" refType="w" fact="0.0579"/>
              <dgm:constr type="h" for="ch" forName="Parent2" refType="h" fact="0.3799"/>
              <dgm:constr type="l" for="ch" forName="Parent1" refType="w" fact="0.0308"/>
              <dgm:constr type="t" for="ch" forName="Parent1" refType="h" fact="0.2022"/>
              <dgm:constr type="w" for="ch" forName="Parent1" refType="w" fact="0.0579"/>
              <dgm:constr type="h" for="ch" forName="Parent1" refType="h" fact="0.3799"/>
              <dgm:constr type="l" for="ch" forName="Accent11" refType="w" fact="0.9132"/>
              <dgm:constr type="t" for="ch" forName="Accent11" refType="h" fact="0.1072"/>
              <dgm:constr type="w" for="ch" forName="Accent11" refType="w" fact="0.0868"/>
              <dgm:constr type="h" for="ch" forName="Accent11" refType="h" fact="0.5699"/>
              <dgm:constr type="l" for="ch" forName="ParentBackground11" refType="w" fact="0.9161"/>
              <dgm:constr type="t" for="ch" forName="ParentBackground11" refType="h" fact="0.1262"/>
              <dgm:constr type="w" for="ch" forName="ParentBackground11" refType="w" fact="0.081"/>
              <dgm:constr type="h" for="ch" forName="ParentBackground11" refType="h" fact="0.5319"/>
              <dgm:constr type="l" for="ch" forName="Child11" refType="w" fact="0.9161"/>
              <dgm:constr type="t" for="ch" forName="Child11" refType="h" fact="0.6876"/>
              <dgm:constr type="w" for="ch" forName="Child11" refType="w" fact="0.081"/>
              <dgm:constr type="h" for="ch" forName="Child11" refType="h" fact="0.3124"/>
              <dgm:constr type="l" for="ch" forName="Accent10" refType="w" fact="0.8055"/>
              <dgm:constr type="t" for="ch" forName="Accent10" refType="h" fact="-0.0109"/>
              <dgm:constr type="w" for="ch" forName="Accent10" refType="w" fact="0.1228"/>
              <dgm:constr type="h" for="ch" forName="Accent10" refType="h" fact="0.806"/>
              <dgm:constr type="l" for="ch" forName="ParentBackground10" refType="w" fact="0.8264"/>
              <dgm:constr type="t" for="ch" forName="ParentBackground10" refType="h" fact="0.1262"/>
              <dgm:constr type="w" for="ch" forName="ParentBackground10" refType="w" fact="0.081"/>
              <dgm:constr type="h" for="ch" forName="ParentBackground10" refType="h" fact="0.5319"/>
              <dgm:constr type="l" for="ch" forName="Child10" refType="w" fact="0.8264"/>
              <dgm:constr type="t" for="ch" forName="Child10" refType="h" fact="0.6876"/>
              <dgm:constr type="w" for="ch" forName="Child10" refType="w" fact="0.081"/>
              <dgm:constr type="h" for="ch" forName="Child10" refType="h" fact="0.3124"/>
              <dgm:constr type="l" for="ch" forName="Accent9" refType="w" fact="0.7158"/>
              <dgm:constr type="t" for="ch" forName="Accent9" refType="h" fact="-0.0109"/>
              <dgm:constr type="w" for="ch" forName="Accent9" refType="w" fact="0.1228"/>
              <dgm:constr type="h" for="ch" forName="Accent9" refType="h" fact="0.806"/>
              <dgm:constr type="l" for="ch" forName="ParentBackground9" refType="w" fact="0.7367"/>
              <dgm:constr type="t" for="ch" forName="ParentBackground9" refType="h" fact="0.1262"/>
              <dgm:constr type="w" for="ch" forName="ParentBackground9" refType="w" fact="0.081"/>
              <dgm:constr type="h" for="ch" forName="ParentBackground9" refType="h" fact="0.5319"/>
              <dgm:constr type="l" for="ch" forName="Child9" refType="w" fact="0.7367"/>
              <dgm:constr type="t" for="ch" forName="Child9" refType="h" fact="0.6876"/>
              <dgm:constr type="w" for="ch" forName="Child9" refType="w" fact="0.081"/>
              <dgm:constr type="h" for="ch" forName="Child9" refType="h" fact="0.3124"/>
              <dgm:constr type="l" for="ch" forName="Accent8" refType="w" fact="0.6261"/>
              <dgm:constr type="t" for="ch" forName="Accent8" refType="h" fact="-0.0109"/>
              <dgm:constr type="w" for="ch" forName="Accent8" refType="w" fact="0.1228"/>
              <dgm:constr type="h" for="ch" forName="Accent8" refType="h" fact="0.806"/>
              <dgm:constr type="l" for="ch" forName="ParentBackground8" refType="w" fact="0.647"/>
              <dgm:constr type="t" for="ch" forName="ParentBackground8" refType="h" fact="0.1262"/>
              <dgm:constr type="w" for="ch" forName="ParentBackground8" refType="w" fact="0.081"/>
              <dgm:constr type="h" for="ch" forName="ParentBackground8" refType="h" fact="0.5319"/>
              <dgm:constr type="l" for="ch" forName="Child8" refType="w" fact="0.647"/>
              <dgm:constr type="t" for="ch" forName="Child8" refType="h" fact="0.6876"/>
              <dgm:constr type="w" for="ch" forName="Child8" refType="w" fact="0.081"/>
              <dgm:constr type="h" for="ch" forName="Child8" refType="h" fact="0.3124"/>
              <dgm:constr type="l" for="ch" forName="Accent7" refType="w" fact="0.5364"/>
              <dgm:constr type="t" for="ch" forName="Accent7" refType="h" fact="-0.0109"/>
              <dgm:constr type="w" for="ch" forName="Accent7" refType="w" fact="0.1228"/>
              <dgm:constr type="h" for="ch" forName="Accent7" refType="h" fact="0.806"/>
              <dgm:constr type="l" for="ch" forName="ParentBackground7" refType="w" fact="0.5573"/>
              <dgm:constr type="t" for="ch" forName="ParentBackground7" refType="h" fact="0.1262"/>
              <dgm:constr type="w" for="ch" forName="ParentBackground7" refType="w" fact="0.081"/>
              <dgm:constr type="h" for="ch" forName="ParentBackground7" refType="h" fact="0.5319"/>
              <dgm:constr type="l" for="ch" forName="Child7" refType="w" fact="0.5573"/>
              <dgm:constr type="t" for="ch" forName="Child7" refType="h" fact="0.6876"/>
              <dgm:constr type="w" for="ch" forName="Child7" refType="w" fact="0.081"/>
              <dgm:constr type="h" for="ch" forName="Child7" refType="h" fact="0.3124"/>
              <dgm:constr type="l" for="ch" forName="Accent6" refType="w" fact="0.4467"/>
              <dgm:constr type="t" for="ch" forName="Accent6" refType="h" fact="-0.0109"/>
              <dgm:constr type="w" for="ch" forName="Accent6" refType="w" fact="0.1228"/>
              <dgm:constr type="h" for="ch" forName="Accent6" refType="h" fact="0.806"/>
              <dgm:constr type="l" for="ch" forName="ParentBackground6" refType="w" fact="0.4677"/>
              <dgm:constr type="t" for="ch" forName="ParentBackground6" refType="h" fact="0.1262"/>
              <dgm:constr type="w" for="ch" forName="ParentBackground6" refType="w" fact="0.081"/>
              <dgm:constr type="h" for="ch" forName="ParentBackground6" refType="h" fact="0.5319"/>
              <dgm:constr type="l" for="ch" forName="Child6" refType="w" fact="0.4677"/>
              <dgm:constr type="t" for="ch" forName="Child6" refType="h" fact="0.6876"/>
              <dgm:constr type="w" for="ch" forName="Child6" refType="w" fact="0.081"/>
              <dgm:constr type="h" for="ch" forName="Child6" refType="h" fact="0.3124"/>
              <dgm:constr type="l" for="ch" forName="Accent5" refType="w" fact="0.3571"/>
              <dgm:constr type="t" for="ch" forName="Accent5" refType="h" fact="-0.0109"/>
              <dgm:constr type="w" for="ch" forName="Accent5" refType="w" fact="0.1228"/>
              <dgm:constr type="h" for="ch" forName="Accent5" refType="h" fact="0.806"/>
              <dgm:constr type="l" for="ch" forName="ParentBackground5" refType="w" fact="0.378"/>
              <dgm:constr type="t" for="ch" forName="ParentBackground5" refType="h" fact="0.1262"/>
              <dgm:constr type="w" for="ch" forName="ParentBackground5" refType="w" fact="0.081"/>
              <dgm:constr type="h" for="ch" forName="ParentBackground5" refType="h" fact="0.5319"/>
              <dgm:constr type="l" for="ch" forName="Child5" refType="w" fact="0.378"/>
              <dgm:constr type="t" for="ch" forName="Child5" refType="h" fact="0.6876"/>
              <dgm:constr type="w" for="ch" forName="Child5" refType="w" fact="0.081"/>
              <dgm:constr type="h" for="ch" forName="Child5" refType="h" fact="0.3124"/>
              <dgm:constr type="l" for="ch" forName="Accent4" refType="w" fact="0.2674"/>
              <dgm:constr type="t" for="ch" forName="Accent4" refType="h" fact="-0.0109"/>
              <dgm:constr type="w" for="ch" forName="Accent4" refType="w" fact="0.1228"/>
              <dgm:constr type="h" for="ch" forName="Accent4" refType="h" fact="0.806"/>
              <dgm:constr type="l" for="ch" forName="ParentBackground4" refType="w" fact="0.2883"/>
              <dgm:constr type="t" for="ch" forName="ParentBackground4" refType="h" fact="0.1262"/>
              <dgm:constr type="w" for="ch" forName="ParentBackground4" refType="w" fact="0.081"/>
              <dgm:constr type="h" for="ch" forName="ParentBackground4" refType="h" fact="0.5319"/>
              <dgm:constr type="l" for="ch" forName="Child4" refType="w" fact="0.2883"/>
              <dgm:constr type="t" for="ch" forName="Child4" refType="h" fact="0.6876"/>
              <dgm:constr type="w" for="ch" forName="Child4" refType="w" fact="0.081"/>
              <dgm:constr type="h" for="ch" forName="Child4" refType="h" fact="0.3124"/>
              <dgm:constr type="l" for="ch" forName="Accent3" refType="w" fact="0.1777"/>
              <dgm:constr type="t" for="ch" forName="Accent3" refType="h" fact="-0.0109"/>
              <dgm:constr type="w" for="ch" forName="Accent3" refType="w" fact="0.1228"/>
              <dgm:constr type="h" for="ch" forName="Accent3" refType="h" fact="0.806"/>
              <dgm:constr type="l" for="ch" forName="ParentBackground3" refType="w" fact="0.1986"/>
              <dgm:constr type="t" for="ch" forName="ParentBackground3" refType="h" fact="0.1262"/>
              <dgm:constr type="w" for="ch" forName="ParentBackground3" refType="w" fact="0.081"/>
              <dgm:constr type="h" for="ch" forName="ParentBackground3" refType="h" fact="0.5319"/>
              <dgm:constr type="l" for="ch" forName="Child3" refType="w" fact="0.1986"/>
              <dgm:constr type="t" for="ch" forName="Child3" refType="h" fact="0.6876"/>
              <dgm:constr type="w" for="ch" forName="Child3" refType="w" fact="0.081"/>
              <dgm:constr type="h" for="ch" forName="Child3" refType="h" fact="0.3124"/>
              <dgm:constr type="l" for="ch" forName="Accent2" refType="w" fact="0.088"/>
              <dgm:constr type="t" for="ch" forName="Accent2" refType="h" fact="-0.0109"/>
              <dgm:constr type="w" for="ch" forName="Accent2" refType="w" fact="0.1228"/>
              <dgm:constr type="h" for="ch" forName="Accent2" refType="h" fact="0.806"/>
              <dgm:constr type="l" for="ch" forName="ParentBackground2" refType="w" fact="0.1089"/>
              <dgm:constr type="t" for="ch" forName="ParentBackground2" refType="h" fact="0.1262"/>
              <dgm:constr type="w" for="ch" forName="ParentBackground2" refType="w" fact="0.081"/>
              <dgm:constr type="h" for="ch" forName="ParentBackground2" refType="h" fact="0.5319"/>
              <dgm:constr type="l" for="ch" forName="Child2" refType="w" fact="0.1089"/>
              <dgm:constr type="t" for="ch" forName="Child2" refType="h" fact="0.6876"/>
              <dgm:constr type="w" for="ch" forName="Child2" refType="w" fact="0.081"/>
              <dgm:constr type="h" for="ch" forName="Child2" refType="h" fact="0.3124"/>
              <dgm:constr type="l" for="ch" forName="Accent1" refType="w" fact="-0.0017"/>
              <dgm:constr type="t" for="ch" forName="Accent1" refType="h" fact="-0.0109"/>
              <dgm:constr type="w" for="ch" forName="Accent1" refType="w" fact="0.1228"/>
              <dgm:constr type="h" for="ch" forName="Accent1" refType="h" fact="0.806"/>
              <dgm:constr type="l" for="ch" forName="ParentBackground1" refType="w" fact="0.0192"/>
              <dgm:constr type="t" for="ch" forName="ParentBackground1" refType="h" fact="0.1262"/>
              <dgm:constr type="w" for="ch" forName="ParentBackground1" refType="w" fact="0.081"/>
              <dgm:constr type="h" for="ch" forName="ParentBackground1" refType="h" fact="0.5319"/>
              <dgm:constr type="l" for="ch" forName="Child1" refType="w" fact="0.0192"/>
              <dgm:constr type="t" for="ch" forName="Child1" refType="h" fact="0.6876"/>
              <dgm:constr type="w" for="ch" forName="Child1" refType="w" fact="0.081"/>
              <dgm:constr type="h" for="ch" forName="Child1" refType="h" fact="0.3124"/>
            </dgm:constrLst>
          </dgm:else>
        </dgm:choose>
      </dgm:if>
      <dgm:else name="Name15">
        <dgm:choose name="Name16">
          <dgm:if name="Name17" axis="ch" ptType="node" func="cnt" op="equ" val="1">
            <dgm:alg type="composite">
              <dgm:param type="ar" val="0.638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Parent1" refType="w" fact="0.1667"/>
              <dgm:constr type="t" for="ch" forName="Parent1" refType="h" fact="0.1064"/>
              <dgm:constr type="w" for="ch" forName="Parent1" refType="w" fact="0.6667"/>
              <dgm:constr type="h" for="ch" forName="Parent1" refType="h" fact="0.4255"/>
              <dgm:constr type="l" for="ch" forName="Accent1" refType="w" fact="0"/>
              <dgm:constr type="t" for="ch" forName="Accent1" refType="h" fact="0"/>
              <dgm:constr type="w" for="ch" forName="Accent1" refType="w"/>
              <dgm:constr type="h" for="ch" forName="Accent1" refType="h" fact="0.6383"/>
              <dgm:constr type="l" for="ch" forName="ParentBackground1" refType="w" fact="0.0333"/>
              <dgm:constr type="t" for="ch" forName="ParentBackground1" refType="h" fact="0.0213"/>
              <dgm:constr type="w" for="ch" forName="ParentBackground1" refType="w" fact="0.9333"/>
              <dgm:constr type="h" for="ch" forName="ParentBackground1" refType="h" fact="0.5957"/>
              <dgm:constr type="l" for="ch" forName="Child1" refType="w" fact="0.0333"/>
              <dgm:constr type="t" for="ch" forName="Child1" refType="h" fact="0.6574"/>
              <dgm:constr type="w" for="ch" forName="Child1" refType="w" fact="0.9333"/>
              <dgm:constr type="h" for="ch" forName="Child1" refType="h" fact="0.3426"/>
            </dgm:constrLst>
          </dgm:if>
          <dgm:if name="Name18" axis="ch" ptType="node" func="cnt" op="equ" val="2">
            <dgm:alg type="composite">
              <dgm:param type="ar" val="1.265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r" for="ch" forName="Parent2" refType="w" fact="0.3751"/>
              <dgm:constr type="t" for="ch" forName="Parent2" refType="h" fact="0.2022"/>
              <dgm:constr type="w" for="ch" forName="Parent2" refType="w" fact="0.3001"/>
              <dgm:constr type="h" for="ch" forName="Parent2" refType="h" fact="0.3799"/>
              <dgm:constr type="r" for="ch" forName="Parent1" refType="w" fact="0.8403"/>
              <dgm:constr type="t" for="ch" forName="Parent1" refType="h" fact="0.2022"/>
              <dgm:constr type="w" for="ch" forName="Parent1" refType="w" fact="0.3001"/>
              <dgm:constr type="h" for="ch" forName="Parent1" refType="h" fact="0.3799"/>
              <dgm:constr type="r" for="ch" forName="Accent2" refType="w" fact="0.4502"/>
              <dgm:constr type="t" for="ch" forName="Accent2" refType="h" fact="0.1072"/>
              <dgm:constr type="w" for="ch" forName="Accent2" refType="w" fact="0.4502"/>
              <dgm:constr type="h" for="ch" forName="Accent2" refType="h" fact="0.5699"/>
              <dgm:constr type="r" for="ch" forName="ParentBackground2" refType="w" fact="0.4352"/>
              <dgm:constr type="t" for="ch" forName="ParentBackground2" refType="h" fact="0.1262"/>
              <dgm:constr type="w" for="ch" forName="ParentBackground2" refType="w" fact="0.4201"/>
              <dgm:constr type="h" for="ch" forName="ParentBackground2" refType="h" fact="0.5319"/>
              <dgm:constr type="r" for="ch" forName="Child2" refType="w" fact="0.4352"/>
              <dgm:constr type="t" for="ch" forName="Child2" refType="h" fact="0.6876"/>
              <dgm:constr type="w" for="ch" forName="Child2" refType="w" fact="0.4201"/>
              <dgm:constr type="h" for="ch" forName="Child2" refType="h" fact="0.3124"/>
              <dgm:constr type="r" for="ch" forName="Accent1" refType="w" fact="1.0086"/>
              <dgm:constr type="t" for="ch" forName="Accent1" refType="h" fact="-0.0109"/>
              <dgm:constr type="w" for="ch" forName="Accent1" refType="w" fact="0.6367"/>
              <dgm:constr type="h" for="ch" forName="Accent1" refType="h" fact="0.806"/>
              <dgm:constr type="r" for="ch" forName="ParentBackground1" refType="w" fact="0.9003"/>
              <dgm:constr type="t" for="ch" forName="ParentBackground1" refType="h" fact="0.1262"/>
              <dgm:constr type="w" for="ch" forName="ParentBackground1" refType="w" fact="0.4201"/>
              <dgm:constr type="h" for="ch" forName="ParentBackground1" refType="h" fact="0.5319"/>
              <dgm:constr type="r" for="ch" forName="Child1" refType="w" fact="0.9003"/>
              <dgm:constr type="t" for="ch" forName="Child1" refType="h" fact="0.6876"/>
              <dgm:constr type="w" for="ch" forName="Child1" refType="w" fact="0.4201"/>
              <dgm:constr type="h" for="ch" forName="Child1" refType="h" fact="0.3124"/>
            </dgm:constrLst>
          </dgm:if>
          <dgm:if name="Name19" axis="ch" ptType="node" func="cnt" op="equ" val="3">
            <dgm:alg type="composite">
              <dgm:param type="ar" val="1.854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r" for="ch" forName="Parent3" refType="w" fact="0.256"/>
              <dgm:constr type="t" for="ch" forName="Parent3" refType="h" fact="0.2022"/>
              <dgm:constr type="w" for="ch" forName="Parent3" refType="w" fact="0.2048"/>
              <dgm:constr type="h" for="ch" forName="Parent3" refType="h" fact="0.3799"/>
              <dgm:constr type="r" for="ch" forName="Parent2" refType="w" fact="0.5735"/>
              <dgm:constr type="t" for="ch" forName="Parent2" refType="h" fact="0.2022"/>
              <dgm:constr type="w" for="ch" forName="Parent2" refType="w" fact="0.2048"/>
              <dgm:constr type="h" for="ch" forName="Parent2" refType="h" fact="0.3799"/>
              <dgm:constr type="r" for="ch" forName="Parent1" refType="w" fact="0.891"/>
              <dgm:constr type="t" for="ch" forName="Parent1" refType="h" fact="0.2022"/>
              <dgm:constr type="w" for="ch" forName="Parent1" refType="w" fact="0.2048"/>
              <dgm:constr type="h" for="ch" forName="Parent1" refType="h" fact="0.3799"/>
              <dgm:constr type="r" for="ch" forName="Accent3" refType="w" fact="0.3072"/>
              <dgm:constr type="t" for="ch" forName="Accent3" refType="h" fact="0.1072"/>
              <dgm:constr type="w" for="ch" forName="Accent3" refType="w" fact="0.3072"/>
              <dgm:constr type="h" for="ch" forName="Accent3" refType="h" fact="0.5699"/>
              <dgm:constr type="r" for="ch" forName="ParentBackground3" refType="w" fact="0.297"/>
              <dgm:constr type="t" for="ch" forName="ParentBackground3" refType="h" fact="0.1262"/>
              <dgm:constr type="w" for="ch" forName="ParentBackground3" refType="w" fact="0.2868"/>
              <dgm:constr type="h" for="ch" forName="ParentBackground3" refType="h" fact="0.5319"/>
              <dgm:constr type="r" for="ch" forName="Child3" refType="w" fact="0.297"/>
              <dgm:constr type="t" for="ch" forName="Child3" refType="h" fact="0.6876"/>
              <dgm:constr type="w" for="ch" forName="Child3" refType="w" fact="0.2868"/>
              <dgm:constr type="h" for="ch" forName="Child3" refType="h" fact="0.3124"/>
              <dgm:constr type="r" for="ch" forName="Accent2" refType="w" fact="0.6878"/>
              <dgm:constr type="t" for="ch" forName="Accent2" refType="h" fact="-0.0109"/>
              <dgm:constr type="w" for="ch" forName="Accent2" refType="w" fact="0.4334"/>
              <dgm:constr type="h" for="ch" forName="Accent2" refType="h" fact="0.806"/>
              <dgm:constr type="r" for="ch" forName="ParentBackground2" refType="w" fact="0.6145"/>
              <dgm:constr type="t" for="ch" forName="ParentBackground2" refType="h" fact="0.1262"/>
              <dgm:constr type="w" for="ch" forName="ParentBackground2" refType="w" fact="0.2868"/>
              <dgm:constr type="h" for="ch" forName="ParentBackground2" refType="h" fact="0.5319"/>
              <dgm:constr type="r" for="ch" forName="Child2" refType="w" fact="0.6145"/>
              <dgm:constr type="t" for="ch" forName="Child2" refType="h" fact="0.6876"/>
              <dgm:constr type="w" for="ch" forName="Child2" refType="w" fact="0.2868"/>
              <dgm:constr type="h" for="ch" forName="Child2" refType="h" fact="0.3124"/>
              <dgm:constr type="r" for="ch" forName="Accent1" refType="w" fact="1.0053"/>
              <dgm:constr type="t" for="ch" forName="Accent1" refType="h" fact="-0.0109"/>
              <dgm:constr type="w" for="ch" forName="Accent1" refType="w" fact="0.4334"/>
              <dgm:constr type="h" for="ch" forName="Accent1" refType="h" fact="0.806"/>
              <dgm:constr type="r" for="ch" forName="ParentBackground1" refType="w" fact="0.932"/>
              <dgm:constr type="t" for="ch" forName="ParentBackground1" refType="h" fact="0.1262"/>
              <dgm:constr type="w" for="ch" forName="ParentBackground1" refType="w" fact="0.2868"/>
              <dgm:constr type="h" for="ch" forName="ParentBackground1" refType="h" fact="0.5319"/>
              <dgm:constr type="r" for="ch" forName="Child1" refType="w" fact="0.932"/>
              <dgm:constr type="t" for="ch" forName="Child1" refType="h" fact="0.6876"/>
              <dgm:constr type="w" for="ch" forName="Child1" refType="w" fact="0.2868"/>
              <dgm:constr type="h" for="ch" forName="Child1" refType="h" fact="0.3124"/>
            </dgm:constrLst>
          </dgm:if>
          <dgm:if name="Name20" axis="ch" ptType="node" func="cnt" op="equ" val="4">
            <dgm:alg type="composite">
              <dgm:param type="ar" val="2.4437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r" for="ch" forName="Parent4" refType="w" fact="0.1943"/>
              <dgm:constr type="t" for="ch" forName="Parent4" refType="h" fact="0.2022"/>
              <dgm:constr type="w" for="ch" forName="Parent4" refType="w" fact="0.1555"/>
              <dgm:constr type="h" for="ch" forName="Parent4" refType="h" fact="0.3799"/>
              <dgm:constr type="r" for="ch" forName="Parent3" refType="w" fact="0.4353"/>
              <dgm:constr type="t" for="ch" forName="Parent3" refType="h" fact="0.2022"/>
              <dgm:constr type="w" for="ch" forName="Parent3" refType="w" fact="0.1555"/>
              <dgm:constr type="h" for="ch" forName="Parent3" refType="h" fact="0.3799"/>
              <dgm:constr type="r" for="ch" forName="Parent2" refType="w" fact="0.6763"/>
              <dgm:constr type="t" for="ch" forName="Parent2" refType="h" fact="0.2022"/>
              <dgm:constr type="w" for="ch" forName="Parent2" refType="w" fact="0.1555"/>
              <dgm:constr type="h" for="ch" forName="Parent2" refType="h" fact="0.3799"/>
              <dgm:constr type="r" for="ch" forName="Parent1" refType="w" fact="0.9173"/>
              <dgm:constr type="t" for="ch" forName="Parent1" refType="h" fact="0.2022"/>
              <dgm:constr type="w" for="ch" forName="Parent1" refType="w" fact="0.1555"/>
              <dgm:constr type="h" for="ch" forName="Parent1" refType="h" fact="0.3799"/>
              <dgm:constr type="r" for="ch" forName="Accent4" refType="w" fact="0.2332"/>
              <dgm:constr type="t" for="ch" forName="Accent4" refType="h" fact="0.1072"/>
              <dgm:constr type="w" for="ch" forName="Accent4" refType="w" fact="0.2332"/>
              <dgm:constr type="h" for="ch" forName="Accent4" refType="h" fact="0.5699"/>
              <dgm:constr type="r" for="ch" forName="ParentBackground4" refType="w" fact="0.2254"/>
              <dgm:constr type="t" for="ch" forName="ParentBackground4" refType="h" fact="0.1262"/>
              <dgm:constr type="w" for="ch" forName="ParentBackground4" refType="w" fact="0.2177"/>
              <dgm:constr type="h" for="ch" forName="ParentBackground4" refType="h" fact="0.5319"/>
              <dgm:constr type="r" for="ch" forName="Child4" refType="w" fact="0.2254"/>
              <dgm:constr type="t" for="ch" forName="Child4" refType="h" fact="0.6876"/>
              <dgm:constr type="w" for="ch" forName="Child4" refType="w" fact="0.2177"/>
              <dgm:constr type="h" for="ch" forName="Child4" refType="h" fact="0.3124"/>
              <dgm:constr type="r" for="ch" forName="Accent3" refType="w" fact="0.5235"/>
              <dgm:constr type="t" for="ch" forName="Accent3" refType="h" fact="-0.0109"/>
              <dgm:constr type="w" for="ch" forName="Accent3" refType="w" fact="0.3298"/>
              <dgm:constr type="h" for="ch" forName="Accent3" refType="h" fact="0.806"/>
              <dgm:constr type="r" for="ch" forName="ParentBackground3" refType="w" fact="0.4664"/>
              <dgm:constr type="t" for="ch" forName="ParentBackground3" refType="h" fact="0.1262"/>
              <dgm:constr type="w" for="ch" forName="ParentBackground3" refType="w" fact="0.2177"/>
              <dgm:constr type="h" for="ch" forName="ParentBackground3" refType="h" fact="0.5319"/>
              <dgm:constr type="r" for="ch" forName="Child3" refType="w" fact="0.4664"/>
              <dgm:constr type="t" for="ch" forName="Child3" refType="h" fact="0.6876"/>
              <dgm:constr type="w" for="ch" forName="Child3" refType="w" fact="0.2177"/>
              <dgm:constr type="h" for="ch" forName="Child3" refType="h" fact="0.3124"/>
              <dgm:constr type="r" for="ch" forName="Accent2" refType="w" fact="0.7635"/>
              <dgm:constr type="t" for="ch" forName="Accent2" refType="h" fact="-0.0109"/>
              <dgm:constr type="w" for="ch" forName="Accent2" refType="w" fact="0.3298"/>
              <dgm:constr type="h" for="ch" forName="Accent2" refType="h" fact="0.806"/>
              <dgm:constr type="r" for="ch" forName="ParentBackground2" refType="w" fact="0.7074"/>
              <dgm:constr type="t" for="ch" forName="ParentBackground2" refType="h" fact="0.1262"/>
              <dgm:constr type="w" for="ch" forName="ParentBackground2" refType="w" fact="0.2177"/>
              <dgm:constr type="h" for="ch" forName="ParentBackground2" refType="h" fact="0.5319"/>
              <dgm:constr type="r" for="ch" forName="Child2" refType="w" fact="0.7074"/>
              <dgm:constr type="t" for="ch" forName="Child2" refType="h" fact="0.6876"/>
              <dgm:constr type="w" for="ch" forName="Child2" refType="w" fact="0.2177"/>
              <dgm:constr type="h" for="ch" forName="Child2" refType="h" fact="0.3124"/>
              <dgm:constr type="r" for="ch" forName="Accent1" refType="w" fact="1.0045"/>
              <dgm:constr type="t" for="ch" forName="Accent1" refType="h" fact="-0.0109"/>
              <dgm:constr type="w" for="ch" forName="Accent1" refType="w" fact="0.3298"/>
              <dgm:constr type="h" for="ch" forName="Accent1" refType="h" fact="0.806"/>
              <dgm:constr type="r" for="ch" forName="ParentBackground1" refType="w" fact="0.9484"/>
              <dgm:constr type="t" for="ch" forName="ParentBackground1" refType="h" fact="0.1262"/>
              <dgm:constr type="w" for="ch" forName="ParentBackground1" refType="w" fact="0.2177"/>
              <dgm:constr type="h" for="ch" forName="ParentBackground1" refType="h" fact="0.5319"/>
              <dgm:constr type="r" for="ch" forName="Child1" refType="w" fact="0.9484"/>
              <dgm:constr type="t" for="ch" forName="Child1" refType="h" fact="0.6876"/>
              <dgm:constr type="w" for="ch" forName="Child1" refType="w" fact="0.2177"/>
              <dgm:constr type="h" for="ch" forName="Child1" refType="h" fact="0.3124"/>
            </dgm:constrLst>
          </dgm:if>
          <dgm:if name="Name21" axis="ch" ptType="node" func="cnt" op="equ" val="5">
            <dgm:alg type="composite">
              <dgm:param type="ar" val="3.0325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r" for="ch" forName="Parent5" refType="w" fact="0.1566"/>
              <dgm:constr type="t" for="ch" forName="Parent5" refType="h" fact="0.2022"/>
              <dgm:constr type="w" for="ch" forName="Parent5" refType="w" fact="0.1253"/>
              <dgm:constr type="h" for="ch" forName="Parent5" refType="h" fact="0.3799"/>
              <dgm:constr type="r" for="ch" forName="Parent4" refType="w" fact="0.3508"/>
              <dgm:constr type="t" for="ch" forName="Parent4" refType="h" fact="0.2022"/>
              <dgm:constr type="w" for="ch" forName="Parent4" refType="w" fact="0.1253"/>
              <dgm:constr type="h" for="ch" forName="Parent4" refType="h" fact="0.3799"/>
              <dgm:constr type="r" for="ch" forName="Parent3" refType="w" fact="0.545"/>
              <dgm:constr type="t" for="ch" forName="Parent3" refType="h" fact="0.2022"/>
              <dgm:constr type="w" for="ch" forName="Parent3" refType="w" fact="0.1253"/>
              <dgm:constr type="h" for="ch" forName="Parent3" refType="h" fact="0.3799"/>
              <dgm:constr type="r" for="ch" forName="Parent2" refType="w" fact="0.7391"/>
              <dgm:constr type="t" for="ch" forName="Parent2" refType="h" fact="0.2022"/>
              <dgm:constr type="w" for="ch" forName="Parent2" refType="w" fact="0.1253"/>
              <dgm:constr type="h" for="ch" forName="Parent2" refType="h" fact="0.3799"/>
              <dgm:constr type="r" for="ch" forName="Parent1" refType="w" fact="0.9333"/>
              <dgm:constr type="t" for="ch" forName="Parent1" refType="h" fact="0.2022"/>
              <dgm:constr type="w" for="ch" forName="Parent1" refType="w" fact="0.1253"/>
              <dgm:constr type="h" for="ch" forName="Parent1" refType="h" fact="0.3799"/>
              <dgm:constr type="r" for="ch" forName="Accent5" refType="w" fact="0.1879"/>
              <dgm:constr type="t" for="ch" forName="Accent5" refType="h" fact="0.1072"/>
              <dgm:constr type="w" for="ch" forName="Accent5" refType="w" fact="0.1879"/>
              <dgm:constr type="h" for="ch" forName="Accent5" refType="h" fact="0.5699"/>
              <dgm:constr type="r" for="ch" forName="ParentBackground5" refType="w" fact="0.1817"/>
              <dgm:constr type="t" for="ch" forName="ParentBackground5" refType="h" fact="0.1262"/>
              <dgm:constr type="w" for="ch" forName="ParentBackground5" refType="w" fact="0.1754"/>
              <dgm:constr type="h" for="ch" forName="ParentBackground5" refType="h" fact="0.5319"/>
              <dgm:constr type="r" for="ch" forName="Child5" refType="w" fact="0.1817"/>
              <dgm:constr type="t" for="ch" forName="Child5" refType="h" fact="0.6876"/>
              <dgm:constr type="w" for="ch" forName="Child5" refType="w" fact="0.1754"/>
              <dgm:constr type="h" for="ch" forName="Child5" refType="h" fact="0.3124"/>
              <dgm:constr type="r" for="ch" forName="Accent4" refType="w" fact="0.4211"/>
              <dgm:constr type="t" for="ch" forName="Accent4" refType="h" fact="-0.0109"/>
              <dgm:constr type="w" for="ch" forName="Accent4" refType="w" fact="0.2657"/>
              <dgm:constr type="h" for="ch" forName="Accent4" refType="h" fact="0.806"/>
              <dgm:constr type="r" for="ch" forName="ParentBackground4" refType="w" fact="0.3758"/>
              <dgm:constr type="t" for="ch" forName="ParentBackground4" refType="h" fact="0.1262"/>
              <dgm:constr type="w" for="ch" forName="ParentBackground4" refType="w" fact="0.1754"/>
              <dgm:constr type="h" for="ch" forName="ParentBackground4" refType="h" fact="0.5319"/>
              <dgm:constr type="r" for="ch" forName="Child4" refType="w" fact="0.3758"/>
              <dgm:constr type="t" for="ch" forName="Child4" refType="h" fact="0.6876"/>
              <dgm:constr type="w" for="ch" forName="Child4" refType="w" fact="0.1754"/>
              <dgm:constr type="h" for="ch" forName="Child4" refType="h" fact="0.3124"/>
              <dgm:constr type="r" for="ch" forName="Accent3" refType="w" fact="0.6152"/>
              <dgm:constr type="t" for="ch" forName="Accent3" refType="h" fact="-0.0109"/>
              <dgm:constr type="w" for="ch" forName="Accent3" refType="w" fact="0.2657"/>
              <dgm:constr type="h" for="ch" forName="Accent3" refType="h" fact="0.806"/>
              <dgm:constr type="r" for="ch" forName="ParentBackground3" refType="w" fact="0.57"/>
              <dgm:constr type="t" for="ch" forName="ParentBackground3" refType="h" fact="0.1262"/>
              <dgm:constr type="w" for="ch" forName="ParentBackground3" refType="w" fact="0.1754"/>
              <dgm:constr type="h" for="ch" forName="ParentBackground3" refType="h" fact="0.5319"/>
              <dgm:constr type="r" for="ch" forName="Child3" refType="w" fact="0.57"/>
              <dgm:constr type="t" for="ch" forName="Child3" refType="h" fact="0.6876"/>
              <dgm:constr type="w" for="ch" forName="Child3" refType="w" fact="0.1754"/>
              <dgm:constr type="h" for="ch" forName="Child3" refType="h" fact="0.3124"/>
              <dgm:constr type="r" for="ch" forName="Accent2" refType="w" fact="0.8094"/>
              <dgm:constr type="t" for="ch" forName="Accent2" refType="h" fact="-0.0109"/>
              <dgm:constr type="w" for="ch" forName="Accent2" refType="w" fact="0.2657"/>
              <dgm:constr type="h" for="ch" forName="Accent2" refType="h" fact="0.806"/>
              <dgm:constr type="r" for="ch" forName="ParentBackground2" refType="w" fact="0.7642"/>
              <dgm:constr type="t" for="ch" forName="ParentBackground2" refType="h" fact="0.1262"/>
              <dgm:constr type="w" for="ch" forName="ParentBackground2" refType="w" fact="0.1754"/>
              <dgm:constr type="h" for="ch" forName="ParentBackground2" refType="h" fact="0.5319"/>
              <dgm:constr type="r" for="ch" forName="Child2" refType="w" fact="0.7642"/>
              <dgm:constr type="t" for="ch" forName="Child2" refType="h" fact="0.6876"/>
              <dgm:constr type="w" for="ch" forName="Child2" refType="w" fact="0.1754"/>
              <dgm:constr type="h" for="ch" forName="Child2" refType="h" fact="0.3124"/>
              <dgm:constr type="r" for="ch" forName="Accent1" refType="w" fact="1.0036"/>
              <dgm:constr type="t" for="ch" forName="Accent1" refType="h" fact="-0.0109"/>
              <dgm:constr type="w" for="ch" forName="Accent1" refType="w" fact="0.2657"/>
              <dgm:constr type="h" for="ch" forName="Accent1" refType="h" fact="0.806"/>
              <dgm:constr type="r" for="ch" forName="ParentBackground1" refType="w" fact="0.9584"/>
              <dgm:constr type="t" for="ch" forName="ParentBackground1" refType="h" fact="0.1262"/>
              <dgm:constr type="w" for="ch" forName="ParentBackground1" refType="w" fact="0.1754"/>
              <dgm:constr type="h" for="ch" forName="ParentBackground1" refType="h" fact="0.5319"/>
              <dgm:constr type="r" for="ch" forName="Child1" refType="w" fact="0.9584"/>
              <dgm:constr type="t" for="ch" forName="Child1" refType="h" fact="0.6876"/>
              <dgm:constr type="w" for="ch" forName="Child1" refType="w" fact="0.1754"/>
              <dgm:constr type="h" for="ch" forName="Child1" refType="h" fact="0.3124"/>
            </dgm:constrLst>
          </dgm:if>
          <dgm:if name="Name22" axis="ch" ptType="node" func="cnt" op="equ" val="6">
            <dgm:alg type="composite">
              <dgm:param type="ar" val="3.621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r" for="ch" forName="Parent6" refType="w" fact="0.1311"/>
              <dgm:constr type="t" for="ch" forName="Parent6" refType="h" fact="0.2022"/>
              <dgm:constr type="w" for="ch" forName="Parent6" refType="w" fact="0.1049"/>
              <dgm:constr type="h" for="ch" forName="Parent6" refType="h" fact="0.3799"/>
              <dgm:constr type="r" for="ch" forName="Parent5" refType="w" fact="0.2937"/>
              <dgm:constr type="t" for="ch" forName="Parent5" refType="h" fact="0.2022"/>
              <dgm:constr type="w" for="ch" forName="Parent5" refType="w" fact="0.1049"/>
              <dgm:constr type="h" for="ch" forName="Parent5" refType="h" fact="0.3799"/>
              <dgm:constr type="r" for="ch" forName="Parent4" refType="w" fact="0.4563"/>
              <dgm:constr type="t" for="ch" forName="Parent4" refType="h" fact="0.2022"/>
              <dgm:constr type="w" for="ch" forName="Parent4" refType="w" fact="0.1049"/>
              <dgm:constr type="h" for="ch" forName="Parent4" refType="h" fact="0.3799"/>
              <dgm:constr type="r" for="ch" forName="Parent3" refType="w" fact="0.619"/>
              <dgm:constr type="t" for="ch" forName="Parent3" refType="h" fact="0.2022"/>
              <dgm:constr type="w" for="ch" forName="Parent3" refType="w" fact="0.1049"/>
              <dgm:constr type="h" for="ch" forName="Parent3" refType="h" fact="0.3799"/>
              <dgm:constr type="r" for="ch" forName="Parent2" refType="w" fact="0.7816"/>
              <dgm:constr type="t" for="ch" forName="Parent2" refType="h" fact="0.2022"/>
              <dgm:constr type="w" for="ch" forName="Parent2" refType="w" fact="0.1049"/>
              <dgm:constr type="h" for="ch" forName="Parent2" refType="h" fact="0.3799"/>
              <dgm:constr type="r" for="ch" forName="Parent1" refType="w" fact="0.9442"/>
              <dgm:constr type="t" for="ch" forName="Parent1" refType="h" fact="0.2022"/>
              <dgm:constr type="w" for="ch" forName="Parent1" refType="w" fact="0.1049"/>
              <dgm:constr type="h" for="ch" forName="Parent1" refType="h" fact="0.3799"/>
              <dgm:constr type="r" for="ch" forName="Accent6" refType="w" fact="0.1574"/>
              <dgm:constr type="t" for="ch" forName="Accent6" refType="h" fact="0.1072"/>
              <dgm:constr type="w" for="ch" forName="Accent6" refType="w" fact="0.1574"/>
              <dgm:constr type="h" for="ch" forName="Accent6" refType="h" fact="0.5699"/>
              <dgm:constr type="r" for="ch" forName="ParentBackground6" refType="w" fact="0.1521"/>
              <dgm:constr type="t" for="ch" forName="ParentBackground6" refType="h" fact="0.1262"/>
              <dgm:constr type="w" for="ch" forName="ParentBackground6" refType="w" fact="0.1469"/>
              <dgm:constr type="h" for="ch" forName="ParentBackground6" refType="h" fact="0.5319"/>
              <dgm:constr type="r" for="ch" forName="Child6" refType="w" fact="0.1521"/>
              <dgm:constr type="t" for="ch" forName="Child6" refType="h" fact="0.6876"/>
              <dgm:constr type="w" for="ch" forName="Child6" refType="w" fact="0.1469"/>
              <dgm:constr type="h" for="ch" forName="Child6" refType="h" fact="0.3124"/>
              <dgm:constr type="r" for="ch" forName="Accent5" refType="w" fact="0.3526"/>
              <dgm:constr type="t" for="ch" forName="Accent5" refType="h" fact="-0.0109"/>
              <dgm:constr type="w" for="ch" forName="Accent5" refType="w" fact="0.2226"/>
              <dgm:constr type="h" for="ch" forName="Accent5" refType="h" fact="0.806"/>
              <dgm:constr type="r" for="ch" forName="ParentBackground5" refType="w" fact="0.3147"/>
              <dgm:constr type="t" for="ch" forName="ParentBackground5" refType="h" fact="0.1262"/>
              <dgm:constr type="w" for="ch" forName="ParentBackground5" refType="w" fact="0.1469"/>
              <dgm:constr type="h" for="ch" forName="ParentBackground5" refType="h" fact="0.5319"/>
              <dgm:constr type="r" for="ch" forName="Child5" refType="w" fact="0.3147"/>
              <dgm:constr type="t" for="ch" forName="Child5" refType="h" fact="0.6876"/>
              <dgm:constr type="w" for="ch" forName="Child5" refType="w" fact="0.1469"/>
              <dgm:constr type="h" for="ch" forName="Child5" refType="h" fact="0.3124"/>
              <dgm:constr type="r" for="ch" forName="Accent4" refType="w" fact="0.5152"/>
              <dgm:constr type="t" for="ch" forName="Accent4" refType="h" fact="-0.0109"/>
              <dgm:constr type="w" for="ch" forName="Accent4" refType="w" fact="0.2226"/>
              <dgm:constr type="h" for="ch" forName="Accent4" refType="h" fact="0.806"/>
              <dgm:constr type="r" for="ch" forName="ParentBackground4" refType="w" fact="0.4773"/>
              <dgm:constr type="t" for="ch" forName="ParentBackground4" refType="h" fact="0.1262"/>
              <dgm:constr type="w" for="ch" forName="ParentBackground4" refType="w" fact="0.1469"/>
              <dgm:constr type="h" for="ch" forName="ParentBackground4" refType="h" fact="0.5319"/>
              <dgm:constr type="r" for="ch" forName="Child4" refType="w" fact="0.4773"/>
              <dgm:constr type="t" for="ch" forName="Child4" refType="h" fact="0.6876"/>
              <dgm:constr type="w" for="ch" forName="Child4" refType="w" fact="0.1469"/>
              <dgm:constr type="h" for="ch" forName="Child4" refType="h" fact="0.3124"/>
              <dgm:constr type="r" for="ch" forName="Accent3" refType="w" fact="0.6778"/>
              <dgm:constr type="t" for="ch" forName="Accent3" refType="h" fact="-0.0109"/>
              <dgm:constr type="w" for="ch" forName="Accent3" refType="w" fact="0.2226"/>
              <dgm:constr type="h" for="ch" forName="Accent3" refType="h" fact="0.806"/>
              <dgm:constr type="r" for="ch" forName="ParentBackground3" refType="w" fact="0.6399"/>
              <dgm:constr type="t" for="ch" forName="ParentBackground3" refType="h" fact="0.1262"/>
              <dgm:constr type="w" for="ch" forName="ParentBackground3" refType="w" fact="0.1469"/>
              <dgm:constr type="h" for="ch" forName="ParentBackground3" refType="h" fact="0.5319"/>
              <dgm:constr type="r" for="ch" forName="Child3" refType="w" fact="0.6399"/>
              <dgm:constr type="t" for="ch" forName="Child3" refType="h" fact="0.6876"/>
              <dgm:constr type="w" for="ch" forName="Child3" refType="w" fact="0.1469"/>
              <dgm:constr type="h" for="ch" forName="Child3" refType="h" fact="0.3124"/>
              <dgm:constr type="r" for="ch" forName="Accent2" refType="w" fact="0.8404"/>
              <dgm:constr type="t" for="ch" forName="Accent2" refType="h" fact="-0.0109"/>
              <dgm:constr type="w" for="ch" forName="Accent2" refType="w" fact="0.2226"/>
              <dgm:constr type="h" for="ch" forName="Accent2" refType="h" fact="0.806"/>
              <dgm:constr type="r" for="ch" forName="ParentBackground2" refType="w" fact="0.8025"/>
              <dgm:constr type="t" for="ch" forName="ParentBackground2" refType="h" fact="0.1262"/>
              <dgm:constr type="w" for="ch" forName="ParentBackground2" refType="w" fact="0.1469"/>
              <dgm:constr type="h" for="ch" forName="ParentBackground2" refType="h" fact="0.5319"/>
              <dgm:constr type="r" for="ch" forName="Child2" refType="w" fact="0.8025"/>
              <dgm:constr type="t" for="ch" forName="Child2" refType="h" fact="0.6876"/>
              <dgm:constr type="w" for="ch" forName="Child2" refType="w" fact="0.1469"/>
              <dgm:constr type="h" for="ch" forName="Child2" refType="h" fact="0.3124"/>
              <dgm:constr type="r" for="ch" forName="Accent1" refType="w" fact="1.003"/>
              <dgm:constr type="t" for="ch" forName="Accent1" refType="h" fact="-0.0109"/>
              <dgm:constr type="w" for="ch" forName="Accent1" refType="w" fact="0.2226"/>
              <dgm:constr type="h" for="ch" forName="Accent1" refType="h" fact="0.806"/>
              <dgm:constr type="r" for="ch" forName="ParentBackground1" refType="w" fact="0.9652"/>
              <dgm:constr type="t" for="ch" forName="ParentBackground1" refType="h" fact="0.1262"/>
              <dgm:constr type="w" for="ch" forName="ParentBackground1" refType="w" fact="0.1469"/>
              <dgm:constr type="h" for="ch" forName="ParentBackground1" refType="h" fact="0.5319"/>
              <dgm:constr type="r" for="ch" forName="Child1" refType="w" fact="0.9652"/>
              <dgm:constr type="t" for="ch" forName="Child1" refType="h" fact="0.6876"/>
              <dgm:constr type="w" for="ch" forName="Child1" refType="w" fact="0.1469"/>
              <dgm:constr type="h" for="ch" forName="Child1" refType="h" fact="0.3124"/>
            </dgm:constrLst>
          </dgm:if>
          <dgm:if name="Name23" axis="ch" ptType="node" func="cnt" op="equ" val="7">
            <dgm:alg type="composite">
              <dgm:param type="ar" val="4.210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r" for="ch" forName="Parent7" refType="w" fact="0.1128"/>
              <dgm:constr type="t" for="ch" forName="Parent7" refType="h" fact="0.2022"/>
              <dgm:constr type="w" for="ch" forName="Parent7" refType="w" fact="0.0902"/>
              <dgm:constr type="h" for="ch" forName="Parent7" refType="h" fact="0.3799"/>
              <dgm:constr type="r" for="ch" forName="Parent6" refType="w" fact="0.2527"/>
              <dgm:constr type="t" for="ch" forName="Parent6" refType="h" fact="0.2022"/>
              <dgm:constr type="w" for="ch" forName="Parent6" refType="w" fact="0.0902"/>
              <dgm:constr type="h" for="ch" forName="Parent6" refType="h" fact="0.3799"/>
              <dgm:constr type="r" for="ch" forName="Parent5" refType="w" fact="0.3925"/>
              <dgm:constr type="t" for="ch" forName="Parent5" refType="h" fact="0.2022"/>
              <dgm:constr type="w" for="ch" forName="Parent5" refType="w" fact="0.0902"/>
              <dgm:constr type="h" for="ch" forName="Parent5" refType="h" fact="0.3799"/>
              <dgm:constr type="r" for="ch" forName="Parent4" refType="w" fact="0.5324"/>
              <dgm:constr type="t" for="ch" forName="Parent4" refType="h" fact="0.2022"/>
              <dgm:constr type="w" for="ch" forName="Parent4" refType="w" fact="0.0902"/>
              <dgm:constr type="h" for="ch" forName="Parent4" refType="h" fact="0.3799"/>
              <dgm:constr type="r" for="ch" forName="Parent3" refType="w" fact="0.6723"/>
              <dgm:constr type="t" for="ch" forName="Parent3" refType="h" fact="0.2022"/>
              <dgm:constr type="w" for="ch" forName="Parent3" refType="w" fact="0.0902"/>
              <dgm:constr type="h" for="ch" forName="Parent3" refType="h" fact="0.3799"/>
              <dgm:constr type="r" for="ch" forName="Parent2" refType="w" fact="0.8121"/>
              <dgm:constr type="t" for="ch" forName="Parent2" refType="h" fact="0.2022"/>
              <dgm:constr type="w" for="ch" forName="Parent2" refType="w" fact="0.0902"/>
              <dgm:constr type="h" for="ch" forName="Parent2" refType="h" fact="0.3799"/>
              <dgm:constr type="r" for="ch" forName="Parent1" refType="w" fact="0.952"/>
              <dgm:constr type="t" for="ch" forName="Parent1" refType="h" fact="0.2022"/>
              <dgm:constr type="w" for="ch" forName="Parent1" refType="w" fact="0.0902"/>
              <dgm:constr type="h" for="ch" forName="Parent1" refType="h" fact="0.3799"/>
              <dgm:constr type="r" for="ch" forName="Accent7" refType="w" fact="0.1354"/>
              <dgm:constr type="t" for="ch" forName="Accent7" refType="h" fact="0.1072"/>
              <dgm:constr type="w" for="ch" forName="Accent7" refType="w" fact="0.1354"/>
              <dgm:constr type="h" for="ch" forName="Accent7" refType="h" fact="0.5699"/>
              <dgm:constr type="r" for="ch" forName="ParentBackground7" refType="w" fact="0.1308"/>
              <dgm:constr type="t" for="ch" forName="ParentBackground7" refType="h" fact="0.1262"/>
              <dgm:constr type="w" for="ch" forName="ParentBackground7" refType="w" fact="0.1263"/>
              <dgm:constr type="h" for="ch" forName="ParentBackground7" refType="h" fact="0.5319"/>
              <dgm:constr type="r" for="ch" forName="Child7" refType="w" fact="0.1308"/>
              <dgm:constr type="t" for="ch" forName="Child7" refType="h" fact="0.6876"/>
              <dgm:constr type="w" for="ch" forName="Child7" refType="w" fact="0.1263"/>
              <dgm:constr type="h" for="ch" forName="Child7" refType="h" fact="0.3124"/>
              <dgm:constr type="r" for="ch" forName="Accent6" refType="w" fact="0.3033"/>
              <dgm:constr type="t" for="ch" forName="Accent6" refType="h" fact="-0.0109"/>
              <dgm:constr type="w" for="ch" forName="Accent6" refType="w" fact="0.1915"/>
              <dgm:constr type="h" for="ch" forName="Accent6" refType="h" fact="0.806"/>
              <dgm:constr type="r" for="ch" forName="ParentBackground6" refType="w" fact="0.2707"/>
              <dgm:constr type="t" for="ch" forName="ParentBackground6" refType="h" fact="0.1262"/>
              <dgm:constr type="w" for="ch" forName="ParentBackground6" refType="w" fact="0.1263"/>
              <dgm:constr type="h" for="ch" forName="ParentBackground6" refType="h" fact="0.5319"/>
              <dgm:constr type="r" for="ch" forName="Child6" refType="w" fact="0.2707"/>
              <dgm:constr type="t" for="ch" forName="Child6" refType="h" fact="0.6876"/>
              <dgm:constr type="w" for="ch" forName="Child6" refType="w" fact="0.1263"/>
              <dgm:constr type="h" for="ch" forName="Child6" refType="h" fact="0.3124"/>
              <dgm:constr type="r" for="ch" forName="Accent5" refType="w" fact="0.4431"/>
              <dgm:constr type="t" for="ch" forName="Accent5" refType="h" fact="-0.0109"/>
              <dgm:constr type="w" for="ch" forName="Accent5" refType="w" fact="0.1915"/>
              <dgm:constr type="h" for="ch" forName="Accent5" refType="h" fact="0.806"/>
              <dgm:constr type="r" for="ch" forName="ParentBackground5" refType="w" fact="0.4106"/>
              <dgm:constr type="t" for="ch" forName="ParentBackground5" refType="h" fact="0.1262"/>
              <dgm:constr type="w" for="ch" forName="ParentBackground5" refType="w" fact="0.1263"/>
              <dgm:constr type="h" for="ch" forName="ParentBackground5" refType="h" fact="0.5319"/>
              <dgm:constr type="r" for="ch" forName="Child5" refType="w" fact="0.4106"/>
              <dgm:constr type="t" for="ch" forName="Child5" refType="h" fact="0.6876"/>
              <dgm:constr type="w" for="ch" forName="Child5" refType="w" fact="0.1263"/>
              <dgm:constr type="h" for="ch" forName="Child5" refType="h" fact="0.3124"/>
              <dgm:constr type="r" for="ch" forName="Accent4" refType="w" fact="0.583"/>
              <dgm:constr type="t" for="ch" forName="Accent4" refType="h" fact="-0.0109"/>
              <dgm:constr type="w" for="ch" forName="Accent4" refType="w" fact="0.1915"/>
              <dgm:constr type="h" for="ch" forName="Accent4" refType="h" fact="0.806"/>
              <dgm:constr type="r" for="ch" forName="ParentBackground4" refType="w" fact="0.5504"/>
              <dgm:constr type="t" for="ch" forName="ParentBackground4" refType="h" fact="0.1262"/>
              <dgm:constr type="w" for="ch" forName="ParentBackground4" refType="w" fact="0.1263"/>
              <dgm:constr type="h" for="ch" forName="ParentBackground4" refType="h" fact="0.5319"/>
              <dgm:constr type="r" for="ch" forName="Child4" refType="w" fact="0.5504"/>
              <dgm:constr type="t" for="ch" forName="Child4" refType="h" fact="0.6876"/>
              <dgm:constr type="w" for="ch" forName="Child4" refType="w" fact="0.1263"/>
              <dgm:constr type="h" for="ch" forName="Child4" refType="h" fact="0.3124"/>
              <dgm:constr type="r" for="ch" forName="Accent3" refType="w" fact="0.7229"/>
              <dgm:constr type="t" for="ch" forName="Accent3" refType="h" fact="-0.0109"/>
              <dgm:constr type="w" for="ch" forName="Accent3" refType="w" fact="0.1915"/>
              <dgm:constr type="h" for="ch" forName="Accent3" refType="h" fact="0.806"/>
              <dgm:constr type="r" for="ch" forName="ParentBackground3" refType="w" fact="0.6903"/>
              <dgm:constr type="t" for="ch" forName="ParentBackground3" refType="h" fact="0.1262"/>
              <dgm:constr type="w" for="ch" forName="ParentBackground3" refType="w" fact="0.1263"/>
              <dgm:constr type="h" for="ch" forName="ParentBackground3" refType="h" fact="0.5319"/>
              <dgm:constr type="r" for="ch" forName="Child3" refType="w" fact="0.6903"/>
              <dgm:constr type="t" for="ch" forName="Child3" refType="h" fact="0.6876"/>
              <dgm:constr type="w" for="ch" forName="Child3" refType="w" fact="0.1263"/>
              <dgm:constr type="h" for="ch" forName="Child3" refType="h" fact="0.3124"/>
              <dgm:constr type="r" for="ch" forName="Accent2" refType="w" fact="0.8627"/>
              <dgm:constr type="t" for="ch" forName="Accent2" refType="h" fact="-0.0109"/>
              <dgm:constr type="w" for="ch" forName="Accent2" refType="w" fact="0.1915"/>
              <dgm:constr type="h" for="ch" forName="Accent2" refType="h" fact="0.806"/>
              <dgm:constr type="r" for="ch" forName="ParentBackground2" refType="w" fact="0.8302"/>
              <dgm:constr type="t" for="ch" forName="ParentBackground2" refType="h" fact="0.1262"/>
              <dgm:constr type="w" for="ch" forName="ParentBackground2" refType="w" fact="0.1263"/>
              <dgm:constr type="h" for="ch" forName="ParentBackground2" refType="h" fact="0.5319"/>
              <dgm:constr type="r" for="ch" forName="Child2" refType="w" fact="0.8302"/>
              <dgm:constr type="t" for="ch" forName="Child2" refType="h" fact="0.6876"/>
              <dgm:constr type="w" for="ch" forName="Child2" refType="w" fact="0.1263"/>
              <dgm:constr type="h" for="ch" forName="Child2" refType="h" fact="0.3124"/>
              <dgm:constr type="r" for="ch" forName="Accent1" refType="w" fact="1.0026"/>
              <dgm:constr type="t" for="ch" forName="Accent1" refType="h" fact="-0.0109"/>
              <dgm:constr type="w" for="ch" forName="Accent1" refType="w" fact="0.1915"/>
              <dgm:constr type="h" for="ch" forName="Accent1" refType="h" fact="0.806"/>
              <dgm:constr type="r" for="ch" forName="ParentBackground1" refType="w" fact="0.97"/>
              <dgm:constr type="t" for="ch" forName="ParentBackground1" refType="h" fact="0.1262"/>
              <dgm:constr type="w" for="ch" forName="ParentBackground1" refType="w" fact="0.1263"/>
              <dgm:constr type="h" for="ch" forName="ParentBackground1" refType="h" fact="0.5319"/>
              <dgm:constr type="r" for="ch" forName="Child1" refType="w" fact="0.97"/>
              <dgm:constr type="t" for="ch" forName="Child1" refType="h" fact="0.6876"/>
              <dgm:constr type="w" for="ch" forName="Child1" refType="w" fact="0.1263"/>
              <dgm:constr type="h" for="ch" forName="Child1" refType="h" fact="0.3124"/>
            </dgm:constrLst>
          </dgm:if>
          <dgm:if name="Name24" axis="ch" ptType="node" func="cnt" op="equ" val="8">
            <dgm:alg type="composite">
              <dgm:param type="ar" val="4.799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r" for="ch" forName="Parent8" refType="w" fact="0.099"/>
              <dgm:constr type="t" for="ch" forName="Parent8" refType="h" fact="0.2022"/>
              <dgm:constr type="w" for="ch" forName="Parent8" refType="w" fact="0.0792"/>
              <dgm:constr type="h" for="ch" forName="Parent8" refType="h" fact="0.3799"/>
              <dgm:constr type="r" for="ch" forName="Parent7" refType="w" fact="0.2217"/>
              <dgm:constr type="t" for="ch" forName="Parent7" refType="h" fact="0.2022"/>
              <dgm:constr type="w" for="ch" forName="Parent7" refType="w" fact="0.0792"/>
              <dgm:constr type="h" for="ch" forName="Parent7" refType="h" fact="0.3799"/>
              <dgm:constr type="r" for="ch" forName="Parent6" refType="w" fact="0.3444"/>
              <dgm:constr type="t" for="ch" forName="Parent6" refType="h" fact="0.2022"/>
              <dgm:constr type="w" for="ch" forName="Parent6" refType="w" fact="0.0792"/>
              <dgm:constr type="h" for="ch" forName="Parent6" refType="h" fact="0.3799"/>
              <dgm:constr type="r" for="ch" forName="Parent5" refType="w" fact="0.4671"/>
              <dgm:constr type="t" for="ch" forName="Parent5" refType="h" fact="0.2022"/>
              <dgm:constr type="w" for="ch" forName="Parent5" refType="w" fact="0.0792"/>
              <dgm:constr type="h" for="ch" forName="Parent5" refType="h" fact="0.3799"/>
              <dgm:constr type="r" for="ch" forName="Parent4" refType="w" fact="0.5898"/>
              <dgm:constr type="t" for="ch" forName="Parent4" refType="h" fact="0.2022"/>
              <dgm:constr type="w" for="ch" forName="Parent4" refType="w" fact="0.0792"/>
              <dgm:constr type="h" for="ch" forName="Parent4" refType="h" fact="0.3799"/>
              <dgm:constr type="r" for="ch" forName="Parent3" refType="w" fact="0.7125"/>
              <dgm:constr type="t" for="ch" forName="Parent3" refType="h" fact="0.2022"/>
              <dgm:constr type="w" for="ch" forName="Parent3" refType="w" fact="0.0792"/>
              <dgm:constr type="h" for="ch" forName="Parent3" refType="h" fact="0.3799"/>
              <dgm:constr type="r" for="ch" forName="Parent2" refType="w" fact="0.8352"/>
              <dgm:constr type="t" for="ch" forName="Parent2" refType="h" fact="0.2022"/>
              <dgm:constr type="w" for="ch" forName="Parent2" refType="w" fact="0.0792"/>
              <dgm:constr type="h" for="ch" forName="Parent2" refType="h" fact="0.3799"/>
              <dgm:constr type="r" for="ch" forName="Parent1" refType="w" fact="0.9579"/>
              <dgm:constr type="t" for="ch" forName="Parent1" refType="h" fact="0.2022"/>
              <dgm:constr type="w" for="ch" forName="Parent1" refType="w" fact="0.0792"/>
              <dgm:constr type="h" for="ch" forName="Parent1" refType="h" fact="0.3799"/>
              <dgm:constr type="r" for="ch" forName="Accent8" refType="w" fact="0.1187"/>
              <dgm:constr type="t" for="ch" forName="Accent8" refType="h" fact="0.1072"/>
              <dgm:constr type="w" for="ch" forName="Accent8" refType="w" fact="0.1187"/>
              <dgm:constr type="h" for="ch" forName="Accent8" refType="h" fact="0.5699"/>
              <dgm:constr type="r" for="ch" forName="ParentBackground8" refType="w" fact="0.1148"/>
              <dgm:constr type="t" for="ch" forName="ParentBackground8" refType="h" fact="0.1262"/>
              <dgm:constr type="w" for="ch" forName="ParentBackground8" refType="w" fact="0.1108"/>
              <dgm:constr type="h" for="ch" forName="ParentBackground8" refType="h" fact="0.5319"/>
              <dgm:constr type="r" for="ch" forName="Child8" refType="w" fact="0.1148"/>
              <dgm:constr type="t" for="ch" forName="Child8" refType="h" fact="0.6876"/>
              <dgm:constr type="w" for="ch" forName="Child8" refType="w" fact="0.1108"/>
              <dgm:constr type="h" for="ch" forName="Child8" refType="h" fact="0.3124"/>
              <dgm:constr type="r" for="ch" forName="Accent7" refType="w" fact="0.2661"/>
              <dgm:constr type="t" for="ch" forName="Accent7" refType="h" fact="-0.0109"/>
              <dgm:constr type="w" for="ch" forName="Accent7" refType="w" fact="0.1679"/>
              <dgm:constr type="h" for="ch" forName="Accent7" refType="h" fact="0.806"/>
              <dgm:constr type="r" for="ch" forName="ParentBackground7" refType="w" fact="0.2375"/>
              <dgm:constr type="t" for="ch" forName="ParentBackground7" refType="h" fact="0.1262"/>
              <dgm:constr type="w" for="ch" forName="ParentBackground7" refType="w" fact="0.1108"/>
              <dgm:constr type="h" for="ch" forName="ParentBackground7" refType="h" fact="0.5319"/>
              <dgm:constr type="r" for="ch" forName="Child7" refType="w" fact="0.2375"/>
              <dgm:constr type="t" for="ch" forName="Child7" refType="h" fact="0.6876"/>
              <dgm:constr type="w" for="ch" forName="Child7" refType="w" fact="0.1108"/>
              <dgm:constr type="h" for="ch" forName="Child7" refType="h" fact="0.3124"/>
              <dgm:constr type="r" for="ch" forName="Accent6" refType="w" fact="0.3888"/>
              <dgm:constr type="t" for="ch" forName="Accent6" refType="h" fact="-0.0109"/>
              <dgm:constr type="w" for="ch" forName="Accent6" refType="w" fact="0.1679"/>
              <dgm:constr type="h" for="ch" forName="Accent6" refType="h" fact="0.806"/>
              <dgm:constr type="r" for="ch" forName="ParentBackground6" refType="w" fact="0.3602"/>
              <dgm:constr type="t" for="ch" forName="ParentBackground6" refType="h" fact="0.1262"/>
              <dgm:constr type="w" for="ch" forName="ParentBackground6" refType="w" fact="0.1108"/>
              <dgm:constr type="h" for="ch" forName="ParentBackground6" refType="h" fact="0.5319"/>
              <dgm:constr type="r" for="ch" forName="Child6" refType="w" fact="0.3602"/>
              <dgm:constr type="t" for="ch" forName="Child6" refType="h" fact="0.6876"/>
              <dgm:constr type="w" for="ch" forName="Child6" refType="w" fact="0.1108"/>
              <dgm:constr type="h" for="ch" forName="Child6" refType="h" fact="0.3124"/>
              <dgm:constr type="r" for="ch" forName="Accent5" refType="w" fact="0.5115"/>
              <dgm:constr type="t" for="ch" forName="Accent5" refType="h" fact="-0.0109"/>
              <dgm:constr type="w" for="ch" forName="Accent5" refType="w" fact="0.1679"/>
              <dgm:constr type="h" for="ch" forName="Accent5" refType="h" fact="0.806"/>
              <dgm:constr type="r" for="ch" forName="ParentBackground5" refType="w" fact="0.4829"/>
              <dgm:constr type="t" for="ch" forName="ParentBackground5" refType="h" fact="0.1262"/>
              <dgm:constr type="w" for="ch" forName="ParentBackground5" refType="w" fact="0.1108"/>
              <dgm:constr type="h" for="ch" forName="ParentBackground5" refType="h" fact="0.5319"/>
              <dgm:constr type="r" for="ch" forName="Child5" refType="w" fact="0.4829"/>
              <dgm:constr type="t" for="ch" forName="Child5" refType="h" fact="0.6876"/>
              <dgm:constr type="w" for="ch" forName="Child5" refType="w" fact="0.1108"/>
              <dgm:constr type="h" for="ch" forName="Child5" refType="h" fact="0.3124"/>
              <dgm:constr type="r" for="ch" forName="Accent4" refType="w" fact="0.6342"/>
              <dgm:constr type="t" for="ch" forName="Accent4" refType="h" fact="-0.0109"/>
              <dgm:constr type="w" for="ch" forName="Accent4" refType="w" fact="0.1679"/>
              <dgm:constr type="h" for="ch" forName="Accent4" refType="h" fact="0.806"/>
              <dgm:constr type="r" for="ch" forName="ParentBackground4" refType="w" fact="0.6056"/>
              <dgm:constr type="t" for="ch" forName="ParentBackground4" refType="h" fact="0.1262"/>
              <dgm:constr type="w" for="ch" forName="ParentBackground4" refType="w" fact="0.1108"/>
              <dgm:constr type="h" for="ch" forName="ParentBackground4" refType="h" fact="0.5319"/>
              <dgm:constr type="r" for="ch" forName="Child4" refType="w" fact="0.6056"/>
              <dgm:constr type="t" for="ch" forName="Child4" refType="h" fact="0.6876"/>
              <dgm:constr type="w" for="ch" forName="Child4" refType="w" fact="0.1108"/>
              <dgm:constr type="h" for="ch" forName="Child4" refType="h" fact="0.3124"/>
              <dgm:constr type="r" for="ch" forName="Accent3" refType="w" fact="0.7569"/>
              <dgm:constr type="t" for="ch" forName="Accent3" refType="h" fact="-0.0109"/>
              <dgm:constr type="w" for="ch" forName="Accent3" refType="w" fact="0.1679"/>
              <dgm:constr type="h" for="ch" forName="Accent3" refType="h" fact="0.806"/>
              <dgm:constr type="r" for="ch" forName="ParentBackground3" refType="w" fact="0.7283"/>
              <dgm:constr type="t" for="ch" forName="ParentBackground3" refType="h" fact="0.1262"/>
              <dgm:constr type="w" for="ch" forName="ParentBackground3" refType="w" fact="0.1108"/>
              <dgm:constr type="h" for="ch" forName="ParentBackground3" refType="h" fact="0.5319"/>
              <dgm:constr type="r" for="ch" forName="Child3" refType="w" fact="0.7283"/>
              <dgm:constr type="t" for="ch" forName="Child3" refType="h" fact="0.6876"/>
              <dgm:constr type="w" for="ch" forName="Child3" refType="w" fact="0.1108"/>
              <dgm:constr type="h" for="ch" forName="Child3" refType="h" fact="0.3124"/>
              <dgm:constr type="r" for="ch" forName="Accent2" refType="w" fact="0.8796"/>
              <dgm:constr type="t" for="ch" forName="Accent2" refType="h" fact="-0.0109"/>
              <dgm:constr type="w" for="ch" forName="Accent2" refType="w" fact="0.1679"/>
              <dgm:constr type="h" for="ch" forName="Accent2" refType="h" fact="0.806"/>
              <dgm:constr type="r" for="ch" forName="ParentBackground2" refType="w" fact="0.851"/>
              <dgm:constr type="t" for="ch" forName="ParentBackground2" refType="h" fact="0.1262"/>
              <dgm:constr type="w" for="ch" forName="ParentBackground2" refType="w" fact="0.1108"/>
              <dgm:constr type="h" for="ch" forName="ParentBackground2" refType="h" fact="0.5319"/>
              <dgm:constr type="r" for="ch" forName="Child2" refType="w" fact="0.851"/>
              <dgm:constr type="t" for="ch" forName="Child2" refType="h" fact="0.6876"/>
              <dgm:constr type="w" for="ch" forName="Child2" refType="w" fact="0.1108"/>
              <dgm:constr type="h" for="ch" forName="Child2" refType="h" fact="0.3124"/>
              <dgm:constr type="r" for="ch" forName="Accent1" refType="w" fact="1.0023"/>
              <dgm:constr type="t" for="ch" forName="Accent1" refType="h" fact="-0.0109"/>
              <dgm:constr type="w" for="ch" forName="Accent1" refType="w" fact="0.1679"/>
              <dgm:constr type="h" for="ch" forName="Accent1" refType="h" fact="0.806"/>
              <dgm:constr type="r" for="ch" forName="ParentBackground1" refType="w" fact="0.9737"/>
              <dgm:constr type="t" for="ch" forName="ParentBackground1" refType="h" fact="0.1262"/>
              <dgm:constr type="w" for="ch" forName="ParentBackground1" refType="w" fact="0.1108"/>
              <dgm:constr type="h" for="ch" forName="ParentBackground1" refType="h" fact="0.5319"/>
              <dgm:constr type="r" for="ch" forName="Child1" refType="w" fact="0.9737"/>
              <dgm:constr type="t" for="ch" forName="Child1" refType="h" fact="0.6876"/>
              <dgm:constr type="w" for="ch" forName="Child1" refType="w" fact="0.1108"/>
              <dgm:constr type="h" for="ch" forName="Child1" refType="h" fact="0.3124"/>
            </dgm:constrLst>
          </dgm:if>
          <dgm:if name="Name25" axis="ch" ptType="node" func="cnt" op="equ" val="9">
            <dgm:alg type="composite">
              <dgm:param type="ar" val="5.38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r" for="ch" forName="Parent9" refType="w" fact="0.0881"/>
              <dgm:constr type="t" for="ch" forName="Parent9" refType="h" fact="0.2022"/>
              <dgm:constr type="w" for="ch" forName="Parent9" refType="w" fact="0.0705"/>
              <dgm:constr type="h" for="ch" forName="Parent9" refType="h" fact="0.3799"/>
              <dgm:constr type="r" for="ch" forName="Parent8" refType="w" fact="0.1974"/>
              <dgm:constr type="t" for="ch" forName="Parent8" refType="h" fact="0.2022"/>
              <dgm:constr type="w" for="ch" forName="Parent8" refType="w" fact="0.0705"/>
              <dgm:constr type="h" for="ch" forName="Parent8" refType="h" fact="0.3799"/>
              <dgm:constr type="r" for="ch" forName="Parent7" refType="w" fact="0.3067"/>
              <dgm:constr type="t" for="ch" forName="Parent7" refType="h" fact="0.2022"/>
              <dgm:constr type="w" for="ch" forName="Parent7" refType="w" fact="0.0705"/>
              <dgm:constr type="h" for="ch" forName="Parent7" refType="h" fact="0.3799"/>
              <dgm:constr type="r" for="ch" forName="Parent6" refType="w" fact="0.416"/>
              <dgm:constr type="t" for="ch" forName="Parent6" refType="h" fact="0.2022"/>
              <dgm:constr type="w" for="ch" forName="Parent6" refType="w" fact="0.0705"/>
              <dgm:constr type="h" for="ch" forName="Parent6" refType="h" fact="0.3799"/>
              <dgm:constr type="r" for="ch" forName="Parent5" refType="w" fact="0.5253"/>
              <dgm:constr type="t" for="ch" forName="Parent5" refType="h" fact="0.2022"/>
              <dgm:constr type="w" for="ch" forName="Parent5" refType="w" fact="0.0705"/>
              <dgm:constr type="h" for="ch" forName="Parent5" refType="h" fact="0.3799"/>
              <dgm:constr type="r" for="ch" forName="Parent4" refType="w" fact="0.6346"/>
              <dgm:constr type="t" for="ch" forName="Parent4" refType="h" fact="0.2022"/>
              <dgm:constr type="w" for="ch" forName="Parent4" refType="w" fact="0.0705"/>
              <dgm:constr type="h" for="ch" forName="Parent4" refType="h" fact="0.3799"/>
              <dgm:constr type="r" for="ch" forName="Parent3" refType="w" fact="0.7439"/>
              <dgm:constr type="t" for="ch" forName="Parent3" refType="h" fact="0.2022"/>
              <dgm:constr type="w" for="ch" forName="Parent3" refType="w" fact="0.0705"/>
              <dgm:constr type="h" for="ch" forName="Parent3" refType="h" fact="0.3799"/>
              <dgm:constr type="r" for="ch" forName="Parent2" refType="w" fact="0.8532"/>
              <dgm:constr type="t" for="ch" forName="Parent2" refType="h" fact="0.2022"/>
              <dgm:constr type="w" for="ch" forName="Parent2" refType="w" fact="0.0705"/>
              <dgm:constr type="h" for="ch" forName="Parent2" refType="h" fact="0.3799"/>
              <dgm:constr type="r" for="ch" forName="Parent1" refType="w" fact="0.9625"/>
              <dgm:constr type="t" for="ch" forName="Parent1" refType="h" fact="0.2022"/>
              <dgm:constr type="w" for="ch" forName="Parent1" refType="w" fact="0.0705"/>
              <dgm:constr type="h" for="ch" forName="Parent1" refType="h" fact="0.3799"/>
              <dgm:constr type="r" for="ch" forName="Accent9" refType="w" fact="0.1058"/>
              <dgm:constr type="t" for="ch" forName="Accent9" refType="h" fact="0.1072"/>
              <dgm:constr type="w" for="ch" forName="Accent9" refType="w" fact="0.1058"/>
              <dgm:constr type="h" for="ch" forName="Accent9" refType="h" fact="0.5699"/>
              <dgm:constr type="r" for="ch" forName="ParentBackground9" refType="w" fact="0.1022"/>
              <dgm:constr type="t" for="ch" forName="ParentBackground9" refType="h" fact="0.1262"/>
              <dgm:constr type="w" for="ch" forName="ParentBackground9" refType="w" fact="0.0987"/>
              <dgm:constr type="h" for="ch" forName="ParentBackground9" refType="h" fact="0.5319"/>
              <dgm:constr type="r" for="ch" forName="Child9" refType="w" fact="0.1022"/>
              <dgm:constr type="t" for="ch" forName="Child9" refType="h" fact="0.6876"/>
              <dgm:constr type="w" for="ch" forName="Child9" refType="w" fact="0.0987"/>
              <dgm:constr type="h" for="ch" forName="Child9" refType="h" fact="0.3124"/>
              <dgm:constr type="r" for="ch" forName="Accent8" refType="w" fact="0.237"/>
              <dgm:constr type="t" for="ch" forName="Accent8" refType="h" fact="-0.0109"/>
              <dgm:constr type="w" for="ch" forName="Accent8" refType="w" fact="0.1496"/>
              <dgm:constr type="h" for="ch" forName="Accent8" refType="h" fact="0.806"/>
              <dgm:constr type="r" for="ch" forName="ParentBackground8" refType="w" fact="0.2115"/>
              <dgm:constr type="t" for="ch" forName="ParentBackground8" refType="h" fact="0.1262"/>
              <dgm:constr type="w" for="ch" forName="ParentBackground8" refType="w" fact="0.0987"/>
              <dgm:constr type="h" for="ch" forName="ParentBackground8" refType="h" fact="0.5319"/>
              <dgm:constr type="r" for="ch" forName="Child8" refType="w" fact="0.2115"/>
              <dgm:constr type="t" for="ch" forName="Child8" refType="h" fact="0.6876"/>
              <dgm:constr type="w" for="ch" forName="Child8" refType="w" fact="0.0987"/>
              <dgm:constr type="h" for="ch" forName="Child8" refType="h" fact="0.3124"/>
              <dgm:constr type="r" for="ch" forName="Accent7" refType="w" fact="0.3462"/>
              <dgm:constr type="t" for="ch" forName="Accent7" refType="h" fact="-0.0109"/>
              <dgm:constr type="w" for="ch" forName="Accent7" refType="w" fact="0.1496"/>
              <dgm:constr type="h" for="ch" forName="Accent7" refType="h" fact="0.806"/>
              <dgm:constr type="r" for="ch" forName="ParentBackground7" refType="w" fact="0.3208"/>
              <dgm:constr type="t" for="ch" forName="ParentBackground7" refType="h" fact="0.1262"/>
              <dgm:constr type="w" for="ch" forName="ParentBackground7" refType="w" fact="0.0987"/>
              <dgm:constr type="h" for="ch" forName="ParentBackground7" refType="h" fact="0.5319"/>
              <dgm:constr type="r" for="ch" forName="Child7" refType="w" fact="0.3208"/>
              <dgm:constr type="t" for="ch" forName="Child7" refType="h" fact="0.6876"/>
              <dgm:constr type="w" for="ch" forName="Child7" refType="w" fact="0.0987"/>
              <dgm:constr type="h" for="ch" forName="Child7" refType="h" fact="0.3124"/>
              <dgm:constr type="r" for="ch" forName="Accent6" refType="w" fact="0.4555"/>
              <dgm:constr type="t" for="ch" forName="Accent6" refType="h" fact="-0.0109"/>
              <dgm:constr type="w" for="ch" forName="Accent6" refType="w" fact="0.1496"/>
              <dgm:constr type="h" for="ch" forName="Accent6" refType="h" fact="0.806"/>
              <dgm:constr type="r" for="ch" forName="ParentBackground6" refType="w" fact="0.4301"/>
              <dgm:constr type="t" for="ch" forName="ParentBackground6" refType="h" fact="0.1262"/>
              <dgm:constr type="w" for="ch" forName="ParentBackground6" refType="w" fact="0.0987"/>
              <dgm:constr type="h" for="ch" forName="ParentBackground6" refType="h" fact="0.5319"/>
              <dgm:constr type="r" for="ch" forName="Child6" refType="w" fact="0.4301"/>
              <dgm:constr type="t" for="ch" forName="Child6" refType="h" fact="0.6876"/>
              <dgm:constr type="w" for="ch" forName="Child6" refType="w" fact="0.0987"/>
              <dgm:constr type="h" for="ch" forName="Child6" refType="h" fact="0.3124"/>
              <dgm:constr type="r" for="ch" forName="Accent5" refType="w" fact="0.5648"/>
              <dgm:constr type="t" for="ch" forName="Accent5" refType="h" fact="-0.0109"/>
              <dgm:constr type="w" for="ch" forName="Accent5" refType="w" fact="0.1496"/>
              <dgm:constr type="h" for="ch" forName="Accent5" refType="h" fact="0.806"/>
              <dgm:constr type="r" for="ch" forName="ParentBackground5" refType="w" fact="0.5394"/>
              <dgm:constr type="t" for="ch" forName="ParentBackground5" refType="h" fact="0.1262"/>
              <dgm:constr type="w" for="ch" forName="ParentBackground5" refType="w" fact="0.0987"/>
              <dgm:constr type="h" for="ch" forName="ParentBackground5" refType="h" fact="0.5319"/>
              <dgm:constr type="r" for="ch" forName="Child5" refType="w" fact="0.5394"/>
              <dgm:constr type="t" for="ch" forName="Child5" refType="h" fact="0.6876"/>
              <dgm:constr type="w" for="ch" forName="Child5" refType="w" fact="0.0987"/>
              <dgm:constr type="h" for="ch" forName="Child5" refType="h" fact="0.3124"/>
              <dgm:constr type="r" for="ch" forName="Accent4" refType="w" fact="0.6741"/>
              <dgm:constr type="t" for="ch" forName="Accent4" refType="h" fact="-0.0109"/>
              <dgm:constr type="w" for="ch" forName="Accent4" refType="w" fact="0.1496"/>
              <dgm:constr type="h" for="ch" forName="Accent4" refType="h" fact="0.806"/>
              <dgm:constr type="r" for="ch" forName="ParentBackground4" refType="w" fact="0.6487"/>
              <dgm:constr type="t" for="ch" forName="ParentBackground4" refType="h" fact="0.1262"/>
              <dgm:constr type="w" for="ch" forName="ParentBackground4" refType="w" fact="0.0987"/>
              <dgm:constr type="h" for="ch" forName="ParentBackground4" refType="h" fact="0.5319"/>
              <dgm:constr type="r" for="ch" forName="Child4" refType="w" fact="0.6487"/>
              <dgm:constr type="t" for="ch" forName="Child4" refType="h" fact="0.6876"/>
              <dgm:constr type="w" for="ch" forName="Child4" refType="w" fact="0.0987"/>
              <dgm:constr type="h" for="ch" forName="Child4" refType="h" fact="0.3124"/>
              <dgm:constr type="r" for="ch" forName="Accent3" refType="w" fact="0.7834"/>
              <dgm:constr type="t" for="ch" forName="Accent3" refType="h" fact="-0.0109"/>
              <dgm:constr type="w" for="ch" forName="Accent3" refType="w" fact="0.1496"/>
              <dgm:constr type="h" for="ch" forName="Accent3" refType="h" fact="0.806"/>
              <dgm:constr type="r" for="ch" forName="ParentBackground3" refType="w" fact="0.758"/>
              <dgm:constr type="t" for="ch" forName="ParentBackground3" refType="h" fact="0.1262"/>
              <dgm:constr type="w" for="ch" forName="ParentBackground3" refType="w" fact="0.0987"/>
              <dgm:constr type="h" for="ch" forName="ParentBackground3" refType="h" fact="0.5319"/>
              <dgm:constr type="r" for="ch" forName="Child3" refType="w" fact="0.758"/>
              <dgm:constr type="t" for="ch" forName="Child3" refType="h" fact="0.6876"/>
              <dgm:constr type="w" for="ch" forName="Child3" refType="w" fact="0.0987"/>
              <dgm:constr type="h" for="ch" forName="Child3" refType="h" fact="0.3124"/>
              <dgm:constr type="r" for="ch" forName="Accent2" refType="w" fact="0.8927"/>
              <dgm:constr type="t" for="ch" forName="Accent2" refType="h" fact="-0.0109"/>
              <dgm:constr type="w" for="ch" forName="Accent2" refType="w" fact="0.1496"/>
              <dgm:constr type="h" for="ch" forName="Accent2" refType="h" fact="0.806"/>
              <dgm:constr type="r" for="ch" forName="ParentBackground2" refType="w" fact="0.8673"/>
              <dgm:constr type="t" for="ch" forName="ParentBackground2" refType="h" fact="0.1262"/>
              <dgm:constr type="w" for="ch" forName="ParentBackground2" refType="w" fact="0.0987"/>
              <dgm:constr type="h" for="ch" forName="ParentBackground2" refType="h" fact="0.5319"/>
              <dgm:constr type="r" for="ch" forName="Child2" refType="w" fact="0.8673"/>
              <dgm:constr type="t" for="ch" forName="Child2" refType="h" fact="0.6876"/>
              <dgm:constr type="w" for="ch" forName="Child2" refType="w" fact="0.0987"/>
              <dgm:constr type="h" for="ch" forName="Child2" refType="h" fact="0.3124"/>
              <dgm:constr type="r" for="ch" forName="Accent1" refType="w" fact="1.002"/>
              <dgm:constr type="t" for="ch" forName="Accent1" refType="h" fact="-0.0109"/>
              <dgm:constr type="w" for="ch" forName="Accent1" refType="w" fact="0.1496"/>
              <dgm:constr type="h" for="ch" forName="Accent1" refType="h" fact="0.806"/>
              <dgm:constr type="r" for="ch" forName="ParentBackground1" refType="w" fact="0.9765"/>
              <dgm:constr type="t" for="ch" forName="ParentBackground1" refType="h" fact="0.1262"/>
              <dgm:constr type="w" for="ch" forName="ParentBackground1" refType="w" fact="0.0987"/>
              <dgm:constr type="h" for="ch" forName="ParentBackground1" refType="h" fact="0.5319"/>
              <dgm:constr type="r" for="ch" forName="Child1" refType="w" fact="0.9765"/>
              <dgm:constr type="t" for="ch" forName="Child1" refType="h" fact="0.6876"/>
              <dgm:constr type="w" for="ch" forName="Child1" refType="w" fact="0.0987"/>
              <dgm:constr type="h" for="ch" forName="Child1" refType="h" fact="0.3124"/>
            </dgm:constrLst>
          </dgm:if>
          <dgm:if name="Name26" axis="ch" ptType="node" func="cnt" op="equ" val="10">
            <dgm:alg type="composite">
              <dgm:param type="ar" val="5.976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0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0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0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0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0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0" refType="primFontSz" refFor="des" refForName="Parent7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0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0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Child10" refType="primFontSz" refFor="des" refForName="Parent9" op="lte"/>
              <dgm:constr type="primFontSz" for="des" forName="Child1" refType="primFontSz" refFor="des" refForName="Parent10" op="lte"/>
              <dgm:constr type="primFontSz" for="des" forName="Child2" refType="primFontSz" refFor="des" refForName="Parent10" op="lte"/>
              <dgm:constr type="primFontSz" for="des" forName="Child3" refType="primFontSz" refFor="des" refForName="Parent10" op="lte"/>
              <dgm:constr type="primFontSz" for="des" forName="Child4" refType="primFontSz" refFor="des" refForName="Parent10" op="lte"/>
              <dgm:constr type="primFontSz" for="des" forName="Child5" refType="primFontSz" refFor="des" refForName="Parent10" op="lte"/>
              <dgm:constr type="primFontSz" for="des" forName="Child6" refType="primFontSz" refFor="des" refForName="Parent10" op="lte"/>
              <dgm:constr type="primFontSz" for="des" forName="Child7" refType="primFontSz" refFor="des" refForName="Parent10" op="lte"/>
              <dgm:constr type="primFontSz" for="des" forName="Child8" refType="primFontSz" refFor="des" refForName="Parent10" op="lte"/>
              <dgm:constr type="primFontSz" for="des" forName="Child9" refType="primFontSz" refFor="des" refForName="Parent10" op="lte"/>
              <dgm:constr type="primFontSz" for="des" forName="Child10" refType="primFontSz" refFor="des" refForName="Parent10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Parent10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primFontSz" for="des" forName="Child10" refType="primFontSz" refFor="des" refForName="Child1" op="equ"/>
              <dgm:constr type="r" for="ch" forName="Parent10" refType="w" fact="0.0795"/>
              <dgm:constr type="t" for="ch" forName="Parent10" refType="h" fact="0.2022"/>
              <dgm:constr type="w" for="ch" forName="Parent10" refType="w" fact="0.0636"/>
              <dgm:constr type="h" for="ch" forName="Parent10" refType="h" fact="0.3799"/>
              <dgm:constr type="r" for="ch" forName="Parent9" refType="w" fact="0.178"/>
              <dgm:constr type="t" for="ch" forName="Parent9" refType="h" fact="0.2022"/>
              <dgm:constr type="w" for="ch" forName="Parent9" refType="w" fact="0.0636"/>
              <dgm:constr type="h" for="ch" forName="Parent9" refType="h" fact="0.3799"/>
              <dgm:constr type="r" for="ch" forName="Parent8" refType="w" fact="0.2765"/>
              <dgm:constr type="t" for="ch" forName="Parent8" refType="h" fact="0.2022"/>
              <dgm:constr type="w" for="ch" forName="Parent8" refType="w" fact="0.0636"/>
              <dgm:constr type="h" for="ch" forName="Parent8" refType="h" fact="0.3799"/>
              <dgm:constr type="r" for="ch" forName="Parent7" refType="w" fact="0.375"/>
              <dgm:constr type="t" for="ch" forName="Parent7" refType="h" fact="0.2022"/>
              <dgm:constr type="w" for="ch" forName="Parent7" refType="w" fact="0.0636"/>
              <dgm:constr type="h" for="ch" forName="Parent7" refType="h" fact="0.3799"/>
              <dgm:constr type="r" for="ch" forName="Parent6" refType="w" fact="0.4736"/>
              <dgm:constr type="t" for="ch" forName="Parent6" refType="h" fact="0.2022"/>
              <dgm:constr type="w" for="ch" forName="Parent6" refType="w" fact="0.0636"/>
              <dgm:constr type="h" for="ch" forName="Parent6" refType="h" fact="0.3799"/>
              <dgm:constr type="r" for="ch" forName="Parent5" refType="w" fact="0.5721"/>
              <dgm:constr type="t" for="ch" forName="Parent5" refType="h" fact="0.2022"/>
              <dgm:constr type="w" for="ch" forName="Parent5" refType="w" fact="0.0636"/>
              <dgm:constr type="h" for="ch" forName="Parent5" refType="h" fact="0.3799"/>
              <dgm:constr type="r" for="ch" forName="Parent4" refType="w" fact="0.6706"/>
              <dgm:constr type="t" for="ch" forName="Parent4" refType="h" fact="0.2022"/>
              <dgm:constr type="w" for="ch" forName="Parent4" refType="w" fact="0.0636"/>
              <dgm:constr type="h" for="ch" forName="Parent4" refType="h" fact="0.3799"/>
              <dgm:constr type="r" for="ch" forName="Parent3" refType="w" fact="0.7691"/>
              <dgm:constr type="t" for="ch" forName="Parent3" refType="h" fact="0.2022"/>
              <dgm:constr type="w" for="ch" forName="Parent3" refType="w" fact="0.0636"/>
              <dgm:constr type="h" for="ch" forName="Parent3" refType="h" fact="0.3799"/>
              <dgm:constr type="r" for="ch" forName="Parent2" refType="w" fact="0.8676"/>
              <dgm:constr type="t" for="ch" forName="Parent2" refType="h" fact="0.2022"/>
              <dgm:constr type="w" for="ch" forName="Parent2" refType="w" fact="0.0636"/>
              <dgm:constr type="h" for="ch" forName="Parent2" refType="h" fact="0.3799"/>
              <dgm:constr type="r" for="ch" forName="Parent1" refType="w" fact="0.9662"/>
              <dgm:constr type="t" for="ch" forName="Parent1" refType="h" fact="0.2022"/>
              <dgm:constr type="w" for="ch" forName="Parent1" refType="w" fact="0.0636"/>
              <dgm:constr type="h" for="ch" forName="Parent1" refType="h" fact="0.3799"/>
              <dgm:constr type="r" for="ch" forName="Accent10" refType="w" fact="0.0953"/>
              <dgm:constr type="t" for="ch" forName="Accent10" refType="h" fact="0.1072"/>
              <dgm:constr type="w" for="ch" forName="Accent10" refType="w" fact="0.0953"/>
              <dgm:constr type="h" for="ch" forName="Accent10" refType="h" fact="0.5699"/>
              <dgm:constr type="r" for="ch" forName="ParentBackground10" refType="w" fact="0.0922"/>
              <dgm:constr type="t" for="ch" forName="ParentBackground10" refType="h" fact="0.1262"/>
              <dgm:constr type="w" for="ch" forName="ParentBackground10" refType="w" fact="0.089"/>
              <dgm:constr type="h" for="ch" forName="ParentBackground10" refType="h" fact="0.5319"/>
              <dgm:constr type="r" for="ch" forName="Child10" refType="w" fact="0.0922"/>
              <dgm:constr type="t" for="ch" forName="Child10" refType="h" fact="0.6876"/>
              <dgm:constr type="w" for="ch" forName="Child10" refType="w" fact="0.089"/>
              <dgm:constr type="h" for="ch" forName="Child10" refType="h" fact="0.3124"/>
              <dgm:constr type="r" for="ch" forName="Accent9" refType="w" fact="0.2136"/>
              <dgm:constr type="t" for="ch" forName="Accent9" refType="h" fact="-0.0109"/>
              <dgm:constr type="w" for="ch" forName="Accent9" refType="w" fact="0.1348"/>
              <dgm:constr type="h" for="ch" forName="Accent9" refType="h" fact="0.806"/>
              <dgm:constr type="r" for="ch" forName="ParentBackground9" refType="w" fact="0.1907"/>
              <dgm:constr type="t" for="ch" forName="ParentBackground9" refType="h" fact="0.1262"/>
              <dgm:constr type="w" for="ch" forName="ParentBackground9" refType="w" fact="0.089"/>
              <dgm:constr type="h" for="ch" forName="ParentBackground9" refType="h" fact="0.5319"/>
              <dgm:constr type="r" for="ch" forName="Child9" refType="w" fact="0.1907"/>
              <dgm:constr type="t" for="ch" forName="Child9" refType="h" fact="0.6876"/>
              <dgm:constr type="w" for="ch" forName="Child9" refType="w" fact="0.089"/>
              <dgm:constr type="h" for="ch" forName="Child9" refType="h" fact="0.3124"/>
              <dgm:constr type="r" for="ch" forName="Accent8" refType="w" fact="0.3121"/>
              <dgm:constr type="t" for="ch" forName="Accent8" refType="h" fact="-0.0109"/>
              <dgm:constr type="w" for="ch" forName="Accent8" refType="w" fact="0.1348"/>
              <dgm:constr type="h" for="ch" forName="Accent8" refType="h" fact="0.806"/>
              <dgm:constr type="r" for="ch" forName="ParentBackground8" refType="w" fact="0.2892"/>
              <dgm:constr type="t" for="ch" forName="ParentBackground8" refType="h" fact="0.1262"/>
              <dgm:constr type="w" for="ch" forName="ParentBackground8" refType="w" fact="0.089"/>
              <dgm:constr type="h" for="ch" forName="ParentBackground8" refType="h" fact="0.5319"/>
              <dgm:constr type="r" for="ch" forName="Child8" refType="w" fact="0.2892"/>
              <dgm:constr type="t" for="ch" forName="Child8" refType="h" fact="0.6876"/>
              <dgm:constr type="w" for="ch" forName="Child8" refType="w" fact="0.089"/>
              <dgm:constr type="h" for="ch" forName="Child8" refType="h" fact="0.3124"/>
              <dgm:constr type="r" for="ch" forName="Accent7" refType="w" fact="0.4107"/>
              <dgm:constr type="t" for="ch" forName="Accent7" refType="h" fact="-0.0109"/>
              <dgm:constr type="w" for="ch" forName="Accent7" refType="w" fact="0.1348"/>
              <dgm:constr type="h" for="ch" forName="Accent7" refType="h" fact="0.806"/>
              <dgm:constr type="r" for="ch" forName="ParentBackground7" refType="w" fact="0.3877"/>
              <dgm:constr type="t" for="ch" forName="ParentBackground7" refType="h" fact="0.1262"/>
              <dgm:constr type="w" for="ch" forName="ParentBackground7" refType="w" fact="0.089"/>
              <dgm:constr type="h" for="ch" forName="ParentBackground7" refType="h" fact="0.5319"/>
              <dgm:constr type="r" for="ch" forName="Child7" refType="w" fact="0.3877"/>
              <dgm:constr type="t" for="ch" forName="Child7" refType="h" fact="0.6876"/>
              <dgm:constr type="w" for="ch" forName="Child7" refType="w" fact="0.089"/>
              <dgm:constr type="h" for="ch" forName="Child7" refType="h" fact="0.3124"/>
              <dgm:constr type="r" for="ch" forName="Accent6" refType="w" fact="0.5092"/>
              <dgm:constr type="t" for="ch" forName="Accent6" refType="h" fact="-0.0109"/>
              <dgm:constr type="w" for="ch" forName="Accent6" refType="w" fact="0.1348"/>
              <dgm:constr type="h" for="ch" forName="Accent6" refType="h" fact="0.806"/>
              <dgm:constr type="r" for="ch" forName="ParentBackground6" refType="w" fact="0.4863"/>
              <dgm:constr type="t" for="ch" forName="ParentBackground6" refType="h" fact="0.1262"/>
              <dgm:constr type="w" for="ch" forName="ParentBackground6" refType="w" fact="0.089"/>
              <dgm:constr type="h" for="ch" forName="ParentBackground6" refType="h" fact="0.5319"/>
              <dgm:constr type="r" for="ch" forName="Child6" refType="w" fact="0.4863"/>
              <dgm:constr type="t" for="ch" forName="Child6" refType="h" fact="0.6876"/>
              <dgm:constr type="w" for="ch" forName="Child6" refType="w" fact="0.089"/>
              <dgm:constr type="h" for="ch" forName="Child6" refType="h" fact="0.3124"/>
              <dgm:constr type="r" for="ch" forName="Accent5" refType="w" fact="0.6077"/>
              <dgm:constr type="t" for="ch" forName="Accent5" refType="h" fact="-0.0109"/>
              <dgm:constr type="w" for="ch" forName="Accent5" refType="w" fact="0.1348"/>
              <dgm:constr type="h" for="ch" forName="Accent5" refType="h" fact="0.806"/>
              <dgm:constr type="r" for="ch" forName="ParentBackground5" refType="w" fact="0.5848"/>
              <dgm:constr type="t" for="ch" forName="ParentBackground5" refType="h" fact="0.1262"/>
              <dgm:constr type="w" for="ch" forName="ParentBackground5" refType="w" fact="0.089"/>
              <dgm:constr type="h" for="ch" forName="ParentBackground5" refType="h" fact="0.5319"/>
              <dgm:constr type="r" for="ch" forName="Child5" refType="w" fact="0.5848"/>
              <dgm:constr type="t" for="ch" forName="Child5" refType="h" fact="0.6876"/>
              <dgm:constr type="w" for="ch" forName="Child5" refType="w" fact="0.089"/>
              <dgm:constr type="h" for="ch" forName="Child5" refType="h" fact="0.3124"/>
              <dgm:constr type="r" for="ch" forName="Accent4" refType="w" fact="0.7062"/>
              <dgm:constr type="t" for="ch" forName="Accent4" refType="h" fact="-0.0109"/>
              <dgm:constr type="w" for="ch" forName="Accent4" refType="w" fact="0.1348"/>
              <dgm:constr type="h" for="ch" forName="Accent4" refType="h" fact="0.806"/>
              <dgm:constr type="r" for="ch" forName="ParentBackground4" refType="w" fact="0.6833"/>
              <dgm:constr type="t" for="ch" forName="ParentBackground4" refType="h" fact="0.1262"/>
              <dgm:constr type="w" for="ch" forName="ParentBackground4" refType="w" fact="0.089"/>
              <dgm:constr type="h" for="ch" forName="ParentBackground4" refType="h" fact="0.5319"/>
              <dgm:constr type="r" for="ch" forName="Child4" refType="w" fact="0.6833"/>
              <dgm:constr type="t" for="ch" forName="Child4" refType="h" fact="0.6876"/>
              <dgm:constr type="w" for="ch" forName="Child4" refType="w" fact="0.089"/>
              <dgm:constr type="h" for="ch" forName="Child4" refType="h" fact="0.3124"/>
              <dgm:constr type="r" for="ch" forName="Accent3" refType="w" fact="0.8048"/>
              <dgm:constr type="t" for="ch" forName="Accent3" refType="h" fact="-0.0109"/>
              <dgm:constr type="w" for="ch" forName="Accent3" refType="w" fact="0.1348"/>
              <dgm:constr type="h" for="ch" forName="Accent3" refType="h" fact="0.806"/>
              <dgm:constr type="r" for="ch" forName="ParentBackground3" refType="w" fact="0.7818"/>
              <dgm:constr type="t" for="ch" forName="ParentBackground3" refType="h" fact="0.1262"/>
              <dgm:constr type="w" for="ch" forName="ParentBackground3" refType="w" fact="0.089"/>
              <dgm:constr type="h" for="ch" forName="ParentBackground3" refType="h" fact="0.5319"/>
              <dgm:constr type="r" for="ch" forName="Child3" refType="w" fact="0.7818"/>
              <dgm:constr type="t" for="ch" forName="Child3" refType="h" fact="0.6876"/>
              <dgm:constr type="w" for="ch" forName="Child3" refType="w" fact="0.089"/>
              <dgm:constr type="h" for="ch" forName="Child3" refType="h" fact="0.3124"/>
              <dgm:constr type="r" for="ch" forName="Accent2" refType="w" fact="0.9033"/>
              <dgm:constr type="t" for="ch" forName="Accent2" refType="h" fact="-0.0109"/>
              <dgm:constr type="w" for="ch" forName="Accent2" refType="w" fact="0.1348"/>
              <dgm:constr type="h" for="ch" forName="Accent2" refType="h" fact="0.806"/>
              <dgm:constr type="r" for="ch" forName="ParentBackground2" refType="w" fact="0.8804"/>
              <dgm:constr type="t" for="ch" forName="ParentBackground2" refType="h" fact="0.1262"/>
              <dgm:constr type="w" for="ch" forName="ParentBackground2" refType="w" fact="0.089"/>
              <dgm:constr type="h" for="ch" forName="ParentBackground2" refType="h" fact="0.5319"/>
              <dgm:constr type="r" for="ch" forName="Child2" refType="w" fact="0.8804"/>
              <dgm:constr type="t" for="ch" forName="Child2" refType="h" fact="0.6876"/>
              <dgm:constr type="w" for="ch" forName="Child2" refType="w" fact="0.089"/>
              <dgm:constr type="h" for="ch" forName="Child2" refType="h" fact="0.3124"/>
              <dgm:constr type="r" for="ch" forName="Accent1" refType="w" fact="1.0018"/>
              <dgm:constr type="t" for="ch" forName="Accent1" refType="h" fact="-0.0109"/>
              <dgm:constr type="w" for="ch" forName="Accent1" refType="w" fact="0.1348"/>
              <dgm:constr type="h" for="ch" forName="Accent1" refType="h" fact="0.806"/>
              <dgm:constr type="r" for="ch" forName="ParentBackground1" refType="w" fact="0.9789"/>
              <dgm:constr type="t" for="ch" forName="ParentBackground1" refType="h" fact="0.1262"/>
              <dgm:constr type="w" for="ch" forName="ParentBackground1" refType="w" fact="0.089"/>
              <dgm:constr type="h" for="ch" forName="ParentBackground1" refType="h" fact="0.5319"/>
              <dgm:constr type="r" for="ch" forName="Child1" refType="w" fact="0.9789"/>
              <dgm:constr type="t" for="ch" forName="Child1" refType="h" fact="0.6876"/>
              <dgm:constr type="w" for="ch" forName="Child1" refType="w" fact="0.089"/>
              <dgm:constr type="h" for="ch" forName="Child1" refType="h" fact="0.3124"/>
            </dgm:constrLst>
          </dgm:if>
          <dgm:else name="Name27">
            <dgm:alg type="composite">
              <dgm:param type="ar" val="6.565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0" refType="primFontSz" refFor="des" refForName="Parent1" op="lte"/>
              <dgm:constr type="primFontSz" for="des" forName="Child11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0" refType="primFontSz" refFor="des" refForName="Parent2" op="lte"/>
              <dgm:constr type="primFontSz" for="des" forName="Child11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0" refType="primFontSz" refFor="des" refForName="Parent3" op="lte"/>
              <dgm:constr type="primFontSz" for="des" forName="Child11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0" refType="primFontSz" refFor="des" refForName="Parent4" op="lte"/>
              <dgm:constr type="primFontSz" for="des" forName="Child11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0" refType="primFontSz" refFor="des" refForName="Parent5" op="lte"/>
              <dgm:constr type="primFontSz" for="des" forName="Child11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0" refType="primFontSz" refFor="des" refForName="Parent6" op="lte"/>
              <dgm:constr type="primFontSz" for="des" forName="Child11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0" refType="primFontSz" refFor="des" refForName="Parent7" op="lte"/>
              <dgm:constr type="primFontSz" for="des" forName="Child11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0" refType="primFontSz" refFor="des" refForName="Parent8" op="lte"/>
              <dgm:constr type="primFontSz" for="des" forName="Child11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Child10" refType="primFontSz" refFor="des" refForName="Parent9" op="lte"/>
              <dgm:constr type="primFontSz" for="des" forName="Child11" refType="primFontSz" refFor="des" refForName="Parent9" op="lte"/>
              <dgm:constr type="primFontSz" for="des" forName="Child1" refType="primFontSz" refFor="des" refForName="Parent10" op="lte"/>
              <dgm:constr type="primFontSz" for="des" forName="Child2" refType="primFontSz" refFor="des" refForName="Parent10" op="lte"/>
              <dgm:constr type="primFontSz" for="des" forName="Child3" refType="primFontSz" refFor="des" refForName="Parent10" op="lte"/>
              <dgm:constr type="primFontSz" for="des" forName="Child4" refType="primFontSz" refFor="des" refForName="Parent10" op="lte"/>
              <dgm:constr type="primFontSz" for="des" forName="Child5" refType="primFontSz" refFor="des" refForName="Parent10" op="lte"/>
              <dgm:constr type="primFontSz" for="des" forName="Child6" refType="primFontSz" refFor="des" refForName="Parent10" op="lte"/>
              <dgm:constr type="primFontSz" for="des" forName="Child7" refType="primFontSz" refFor="des" refForName="Parent10" op="lte"/>
              <dgm:constr type="primFontSz" for="des" forName="Child8" refType="primFontSz" refFor="des" refForName="Parent10" op="lte"/>
              <dgm:constr type="primFontSz" for="des" forName="Child9" refType="primFontSz" refFor="des" refForName="Parent10" op="lte"/>
              <dgm:constr type="primFontSz" for="des" forName="Child10" refType="primFontSz" refFor="des" refForName="Parent10" op="lte"/>
              <dgm:constr type="primFontSz" for="des" forName="Child11" refType="primFontSz" refFor="des" refForName="Parent10" op="lte"/>
              <dgm:constr type="primFontSz" for="des" forName="Child1" refType="primFontSz" refFor="des" refForName="Parent11" op="lte"/>
              <dgm:constr type="primFontSz" for="des" forName="Child2" refType="primFontSz" refFor="des" refForName="Parent11" op="lte"/>
              <dgm:constr type="primFontSz" for="des" forName="Child3" refType="primFontSz" refFor="des" refForName="Parent11" op="lte"/>
              <dgm:constr type="primFontSz" for="des" forName="Child4" refType="primFontSz" refFor="des" refForName="Parent11" op="lte"/>
              <dgm:constr type="primFontSz" for="des" forName="Child5" refType="primFontSz" refFor="des" refForName="Parent11" op="lte"/>
              <dgm:constr type="primFontSz" for="des" forName="Child6" refType="primFontSz" refFor="des" refForName="Parent11" op="lte"/>
              <dgm:constr type="primFontSz" for="des" forName="Child7" refType="primFontSz" refFor="des" refForName="Parent11" op="lte"/>
              <dgm:constr type="primFontSz" for="des" forName="Child8" refType="primFontSz" refFor="des" refForName="Parent11" op="lte"/>
              <dgm:constr type="primFontSz" for="des" forName="Child9" refType="primFontSz" refFor="des" refForName="Parent11" op="lte"/>
              <dgm:constr type="primFontSz" for="des" forName="Child10" refType="primFontSz" refFor="des" refForName="Parent11" op="lte"/>
              <dgm:constr type="primFontSz" for="des" forName="Child11" refType="primFontSz" refFor="des" refForName="Parent11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Parent10" refType="primFontSz" refFor="des" refForName="Parent1" op="equ"/>
              <dgm:constr type="primFontSz" for="des" forName="Parent11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primFontSz" for="des" forName="Child10" refType="primFontSz" refFor="des" refForName="Child1" op="equ"/>
              <dgm:constr type="primFontSz" for="des" forName="Child11" refType="primFontSz" refFor="des" refForName="Child1" op="equ"/>
              <dgm:constr type="r" for="ch" forName="Parent11" refType="w" fact="0.0723"/>
              <dgm:constr type="t" for="ch" forName="Parent11" refType="h" fact="0.2022"/>
              <dgm:constr type="w" for="ch" forName="Parent11" refType="w" fact="0.0579"/>
              <dgm:constr type="h" for="ch" forName="Parent11" refType="h" fact="0.3799"/>
              <dgm:constr type="r" for="ch" forName="Parent10" refType="w" fact="0.162"/>
              <dgm:constr type="t" for="ch" forName="Parent10" refType="h" fact="0.2022"/>
              <dgm:constr type="w" for="ch" forName="Parent10" refType="w" fact="0.0579"/>
              <dgm:constr type="h" for="ch" forName="Parent10" refType="h" fact="0.3799"/>
              <dgm:constr type="r" for="ch" forName="Parent9" refType="w" fact="0.2517"/>
              <dgm:constr type="t" for="ch" forName="Parent9" refType="h" fact="0.2022"/>
              <dgm:constr type="w" for="ch" forName="Parent9" refType="w" fact="0.0579"/>
              <dgm:constr type="h" for="ch" forName="Parent9" refType="h" fact="0.3799"/>
              <dgm:constr type="r" for="ch" forName="Parent8" refType="w" fact="0.3414"/>
              <dgm:constr type="t" for="ch" forName="Parent8" refType="h" fact="0.2022"/>
              <dgm:constr type="w" for="ch" forName="Parent8" refType="w" fact="0.0579"/>
              <dgm:constr type="h" for="ch" forName="Parent8" refType="h" fact="0.3799"/>
              <dgm:constr type="r" for="ch" forName="Parent7" refType="w" fact="0.4311"/>
              <dgm:constr type="t" for="ch" forName="Parent7" refType="h" fact="0.2022"/>
              <dgm:constr type="w" for="ch" forName="Parent7" refType="w" fact="0.0579"/>
              <dgm:constr type="h" for="ch" forName="Parent7" refType="h" fact="0.3799"/>
              <dgm:constr type="r" for="ch" forName="Parent6" refType="w" fact="0.5208"/>
              <dgm:constr type="t" for="ch" forName="Parent6" refType="h" fact="0.2022"/>
              <dgm:constr type="w" for="ch" forName="Parent6" refType="w" fact="0.0579"/>
              <dgm:constr type="h" for="ch" forName="Parent6" refType="h" fact="0.3799"/>
              <dgm:constr type="r" for="ch" forName="Parent5" refType="w" fact="0.6105"/>
              <dgm:constr type="t" for="ch" forName="Parent5" refType="h" fact="0.2022"/>
              <dgm:constr type="w" for="ch" forName="Parent5" refType="w" fact="0.0579"/>
              <dgm:constr type="h" for="ch" forName="Parent5" refType="h" fact="0.3799"/>
              <dgm:constr type="r" for="ch" forName="Parent4" refType="w" fact="0.7001"/>
              <dgm:constr type="t" for="ch" forName="Parent4" refType="h" fact="0.2022"/>
              <dgm:constr type="w" for="ch" forName="Parent4" refType="w" fact="0.0579"/>
              <dgm:constr type="h" for="ch" forName="Parent4" refType="h" fact="0.3799"/>
              <dgm:constr type="r" for="ch" forName="Parent3" refType="w" fact="0.7898"/>
              <dgm:constr type="t" for="ch" forName="Parent3" refType="h" fact="0.2022"/>
              <dgm:constr type="w" for="ch" forName="Parent3" refType="w" fact="0.0579"/>
              <dgm:constr type="h" for="ch" forName="Parent3" refType="h" fact="0.3799"/>
              <dgm:constr type="r" for="ch" forName="Parent2" refType="w" fact="0.8795"/>
              <dgm:constr type="t" for="ch" forName="Parent2" refType="h" fact="0.2022"/>
              <dgm:constr type="w" for="ch" forName="Parent2" refType="w" fact="0.0579"/>
              <dgm:constr type="h" for="ch" forName="Parent2" refType="h" fact="0.3799"/>
              <dgm:constr type="r" for="ch" forName="Parent1" refType="w" fact="0.9692"/>
              <dgm:constr type="t" for="ch" forName="Parent1" refType="h" fact="0.2022"/>
              <dgm:constr type="w" for="ch" forName="Parent1" refType="w" fact="0.0579"/>
              <dgm:constr type="h" for="ch" forName="Parent1" refType="h" fact="0.3799"/>
              <dgm:constr type="r" for="ch" forName="Accent11" refType="w" fact="0.0868"/>
              <dgm:constr type="t" for="ch" forName="Accent11" refType="h" fact="0.1072"/>
              <dgm:constr type="w" for="ch" forName="Accent11" refType="w" fact="0.0868"/>
              <dgm:constr type="h" for="ch" forName="Accent11" refType="h" fact="0.5699"/>
              <dgm:constr type="r" for="ch" forName="ParentBackground11" refType="w" fact="0.0839"/>
              <dgm:constr type="t" for="ch" forName="ParentBackground11" refType="h" fact="0.1262"/>
              <dgm:constr type="w" for="ch" forName="ParentBackground11" refType="w" fact="0.081"/>
              <dgm:constr type="h" for="ch" forName="ParentBackground11" refType="h" fact="0.5319"/>
              <dgm:constr type="r" for="ch" forName="Child11" refType="w" fact="0.0839"/>
              <dgm:constr type="t" for="ch" forName="Child11" refType="h" fact="0.6876"/>
              <dgm:constr type="w" for="ch" forName="Child11" refType="w" fact="0.081"/>
              <dgm:constr type="h" for="ch" forName="Child11" refType="h" fact="0.3124"/>
              <dgm:constr type="r" for="ch" forName="Accent10" refType="w" fact="0.1945"/>
              <dgm:constr type="t" for="ch" forName="Accent10" refType="h" fact="-0.0109"/>
              <dgm:constr type="w" for="ch" forName="Accent10" refType="w" fact="0.1228"/>
              <dgm:constr type="h" for="ch" forName="Accent10" refType="h" fact="0.806"/>
              <dgm:constr type="r" for="ch" forName="ParentBackground10" refType="w" fact="0.1736"/>
              <dgm:constr type="t" for="ch" forName="ParentBackground10" refType="h" fact="0.1262"/>
              <dgm:constr type="w" for="ch" forName="ParentBackground10" refType="w" fact="0.081"/>
              <dgm:constr type="h" for="ch" forName="ParentBackground10" refType="h" fact="0.5319"/>
              <dgm:constr type="r" for="ch" forName="Child10" refType="w" fact="0.1736"/>
              <dgm:constr type="t" for="ch" forName="Child10" refType="h" fact="0.6876"/>
              <dgm:constr type="w" for="ch" forName="Child10" refType="w" fact="0.081"/>
              <dgm:constr type="h" for="ch" forName="Child10" refType="h" fact="0.3124"/>
              <dgm:constr type="r" for="ch" forName="Accent9" refType="w" fact="0.2842"/>
              <dgm:constr type="t" for="ch" forName="Accent9" refType="h" fact="-0.0109"/>
              <dgm:constr type="w" for="ch" forName="Accent9" refType="w" fact="0.1228"/>
              <dgm:constr type="h" for="ch" forName="Accent9" refType="h" fact="0.806"/>
              <dgm:constr type="r" for="ch" forName="ParentBackground9" refType="w" fact="0.2633"/>
              <dgm:constr type="t" for="ch" forName="ParentBackground9" refType="h" fact="0.1262"/>
              <dgm:constr type="w" for="ch" forName="ParentBackground9" refType="w" fact="0.081"/>
              <dgm:constr type="h" for="ch" forName="ParentBackground9" refType="h" fact="0.5319"/>
              <dgm:constr type="r" for="ch" forName="Child9" refType="w" fact="0.2633"/>
              <dgm:constr type="t" for="ch" forName="Child9" refType="h" fact="0.6876"/>
              <dgm:constr type="w" for="ch" forName="Child9" refType="w" fact="0.081"/>
              <dgm:constr type="h" for="ch" forName="Child9" refType="h" fact="0.3124"/>
              <dgm:constr type="r" for="ch" forName="Accent8" refType="w" fact="0.3739"/>
              <dgm:constr type="t" for="ch" forName="Accent8" refType="h" fact="-0.0109"/>
              <dgm:constr type="w" for="ch" forName="Accent8" refType="w" fact="0.1228"/>
              <dgm:constr type="h" for="ch" forName="Accent8" refType="h" fact="0.806"/>
              <dgm:constr type="r" for="ch" forName="ParentBackground8" refType="w" fact="0.353"/>
              <dgm:constr type="t" for="ch" forName="ParentBackground8" refType="h" fact="0.1262"/>
              <dgm:constr type="w" for="ch" forName="ParentBackground8" refType="w" fact="0.081"/>
              <dgm:constr type="h" for="ch" forName="ParentBackground8" refType="h" fact="0.5319"/>
              <dgm:constr type="r" for="ch" forName="Child8" refType="w" fact="0.353"/>
              <dgm:constr type="t" for="ch" forName="Child8" refType="h" fact="0.6876"/>
              <dgm:constr type="w" for="ch" forName="Child8" refType="w" fact="0.081"/>
              <dgm:constr type="h" for="ch" forName="Child8" refType="h" fact="0.3124"/>
              <dgm:constr type="r" for="ch" forName="Accent7" refType="w" fact="0.4636"/>
              <dgm:constr type="t" for="ch" forName="Accent7" refType="h" fact="-0.0109"/>
              <dgm:constr type="w" for="ch" forName="Accent7" refType="w" fact="0.1228"/>
              <dgm:constr type="h" for="ch" forName="Accent7" refType="h" fact="0.806"/>
              <dgm:constr type="r" for="ch" forName="ParentBackground7" refType="w" fact="0.4427"/>
              <dgm:constr type="t" for="ch" forName="ParentBackground7" refType="h" fact="0.1262"/>
              <dgm:constr type="w" for="ch" forName="ParentBackground7" refType="w" fact="0.081"/>
              <dgm:constr type="h" for="ch" forName="ParentBackground7" refType="h" fact="0.5319"/>
              <dgm:constr type="r" for="ch" forName="Child7" refType="w" fact="0.4427"/>
              <dgm:constr type="t" for="ch" forName="Child7" refType="h" fact="0.6876"/>
              <dgm:constr type="w" for="ch" forName="Child7" refType="w" fact="0.081"/>
              <dgm:constr type="h" for="ch" forName="Child7" refType="h" fact="0.3124"/>
              <dgm:constr type="r" for="ch" forName="Accent6" refType="w" fact="0.5533"/>
              <dgm:constr type="t" for="ch" forName="Accent6" refType="h" fact="-0.0109"/>
              <dgm:constr type="w" for="ch" forName="Accent6" refType="w" fact="0.1228"/>
              <dgm:constr type="h" for="ch" forName="Accent6" refType="h" fact="0.806"/>
              <dgm:constr type="r" for="ch" forName="ParentBackground6" refType="w" fact="0.5323"/>
              <dgm:constr type="t" for="ch" forName="ParentBackground6" refType="h" fact="0.1262"/>
              <dgm:constr type="w" for="ch" forName="ParentBackground6" refType="w" fact="0.081"/>
              <dgm:constr type="h" for="ch" forName="ParentBackground6" refType="h" fact="0.5319"/>
              <dgm:constr type="r" for="ch" forName="Child6" refType="w" fact="0.5323"/>
              <dgm:constr type="t" for="ch" forName="Child6" refType="h" fact="0.6876"/>
              <dgm:constr type="w" for="ch" forName="Child6" refType="w" fact="0.081"/>
              <dgm:constr type="h" for="ch" forName="Child6" refType="h" fact="0.3124"/>
              <dgm:constr type="r" for="ch" forName="Accent5" refType="w" fact="0.6429"/>
              <dgm:constr type="t" for="ch" forName="Accent5" refType="h" fact="-0.0109"/>
              <dgm:constr type="w" for="ch" forName="Accent5" refType="w" fact="0.1228"/>
              <dgm:constr type="h" for="ch" forName="Accent5" refType="h" fact="0.806"/>
              <dgm:constr type="r" for="ch" forName="ParentBackground5" refType="w" fact="0.622"/>
              <dgm:constr type="t" for="ch" forName="ParentBackground5" refType="h" fact="0.1262"/>
              <dgm:constr type="w" for="ch" forName="ParentBackground5" refType="w" fact="0.081"/>
              <dgm:constr type="h" for="ch" forName="ParentBackground5" refType="h" fact="0.5319"/>
              <dgm:constr type="r" for="ch" forName="Child5" refType="w" fact="0.622"/>
              <dgm:constr type="t" for="ch" forName="Child5" refType="h" fact="0.6876"/>
              <dgm:constr type="w" for="ch" forName="Child5" refType="w" fact="0.081"/>
              <dgm:constr type="h" for="ch" forName="Child5" refType="h" fact="0.3124"/>
              <dgm:constr type="r" for="ch" forName="Accent4" refType="w" fact="0.7326"/>
              <dgm:constr type="t" for="ch" forName="Accent4" refType="h" fact="-0.0109"/>
              <dgm:constr type="w" for="ch" forName="Accent4" refType="w" fact="0.1228"/>
              <dgm:constr type="h" for="ch" forName="Accent4" refType="h" fact="0.806"/>
              <dgm:constr type="r" for="ch" forName="ParentBackground4" refType="w" fact="0.7117"/>
              <dgm:constr type="t" for="ch" forName="ParentBackground4" refType="h" fact="0.1262"/>
              <dgm:constr type="w" for="ch" forName="ParentBackground4" refType="w" fact="0.081"/>
              <dgm:constr type="h" for="ch" forName="ParentBackground4" refType="h" fact="0.5319"/>
              <dgm:constr type="r" for="ch" forName="Child4" refType="w" fact="0.7117"/>
              <dgm:constr type="t" for="ch" forName="Child4" refType="h" fact="0.6876"/>
              <dgm:constr type="w" for="ch" forName="Child4" refType="w" fact="0.081"/>
              <dgm:constr type="h" for="ch" forName="Child4" refType="h" fact="0.3124"/>
              <dgm:constr type="r" for="ch" forName="Accent3" refType="w" fact="0.8223"/>
              <dgm:constr type="t" for="ch" forName="Accent3" refType="h" fact="-0.0109"/>
              <dgm:constr type="w" for="ch" forName="Accent3" refType="w" fact="0.1228"/>
              <dgm:constr type="h" for="ch" forName="Accent3" refType="h" fact="0.806"/>
              <dgm:constr type="r" for="ch" forName="ParentBackground3" refType="w" fact="0.8014"/>
              <dgm:constr type="t" for="ch" forName="ParentBackground3" refType="h" fact="0.1262"/>
              <dgm:constr type="w" for="ch" forName="ParentBackground3" refType="w" fact="0.081"/>
              <dgm:constr type="h" for="ch" forName="ParentBackground3" refType="h" fact="0.5319"/>
              <dgm:constr type="r" for="ch" forName="Child3" refType="w" fact="0.8014"/>
              <dgm:constr type="t" for="ch" forName="Child3" refType="h" fact="0.6876"/>
              <dgm:constr type="w" for="ch" forName="Child3" refType="w" fact="0.081"/>
              <dgm:constr type="h" for="ch" forName="Child3" refType="h" fact="0.3124"/>
              <dgm:constr type="r" for="ch" forName="Accent2" refType="w" fact="0.912"/>
              <dgm:constr type="t" for="ch" forName="Accent2" refType="h" fact="-0.0109"/>
              <dgm:constr type="w" for="ch" forName="Accent2" refType="w" fact="0.1228"/>
              <dgm:constr type="h" for="ch" forName="Accent2" refType="h" fact="0.806"/>
              <dgm:constr type="r" for="ch" forName="ParentBackground2" refType="w" fact="0.8911"/>
              <dgm:constr type="t" for="ch" forName="ParentBackground2" refType="h" fact="0.1262"/>
              <dgm:constr type="w" for="ch" forName="ParentBackground2" refType="w" fact="0.081"/>
              <dgm:constr type="h" for="ch" forName="ParentBackground2" refType="h" fact="0.5319"/>
              <dgm:constr type="r" for="ch" forName="Child2" refType="w" fact="0.8911"/>
              <dgm:constr type="t" for="ch" forName="Child2" refType="h" fact="0.6876"/>
              <dgm:constr type="w" for="ch" forName="Child2" refType="w" fact="0.081"/>
              <dgm:constr type="h" for="ch" forName="Child2" refType="h" fact="0.3124"/>
              <dgm:constr type="r" for="ch" forName="Accent1" refType="w" fact="1.0017"/>
              <dgm:constr type="t" for="ch" forName="Accent1" refType="h" fact="-0.0109"/>
              <dgm:constr type="w" for="ch" forName="Accent1" refType="w" fact="0.1228"/>
              <dgm:constr type="h" for="ch" forName="Accent1" refType="h" fact="0.806"/>
              <dgm:constr type="r" for="ch" forName="ParentBackground1" refType="w" fact="0.9808"/>
              <dgm:constr type="t" for="ch" forName="ParentBackground1" refType="h" fact="0.1262"/>
              <dgm:constr type="w" for="ch" forName="ParentBackground1" refType="w" fact="0.081"/>
              <dgm:constr type="h" for="ch" forName="ParentBackground1" refType="h" fact="0.5319"/>
              <dgm:constr type="r" for="ch" forName="Child1" refType="w" fact="0.9808"/>
              <dgm:constr type="t" for="ch" forName="Child1" refType="h" fact="0.6876"/>
              <dgm:constr type="w" for="ch" forName="Child1" refType="w" fact="0.081"/>
              <dgm:constr type="h" for="ch" forName="Child1" refType="h" fact="0.3124"/>
            </dgm:constrLst>
          </dgm:else>
        </dgm:choose>
      </dgm:else>
    </dgm:choose>
    <dgm:forEach name="wrapper" axis="self" ptType="parTrans">
      <dgm:forEach name="accentRepeat" axis="self">
        <dgm:layoutNode name="Accent" styleLbl="node1">
          <dgm:alg type="sp"/>
          <dgm:choose name="Name28">
            <dgm:if name="Name29" axis="followSib" ptType="node" func="cnt" op="equ" val="0">
              <dgm:shape xmlns:r="http://schemas.openxmlformats.org/officeDocument/2006/relationships" type="ellipse" r:blip="">
                <dgm:adjLst/>
              </dgm:shape>
            </dgm:if>
            <dgm:else name="Name30">
              <dgm:choose name="Name31">
                <dgm:if name="Name32" axis="precedSib" ptType="node" func="cnt" op="equ" val="10">
                  <dgm:shape xmlns:r="http://schemas.openxmlformats.org/officeDocument/2006/relationships" type="ellipse" r:blip="">
                    <dgm:adjLst/>
                  </dgm:shape>
                </dgm:if>
                <dgm:else name="Name33">
                  <dgm:choose name="Name34">
                    <dgm:if name="Name35" func="var" arg="dir" op="equ" val="norm">
                      <dgm:shape xmlns:r="http://schemas.openxmlformats.org/officeDocument/2006/relationships" rot="45" type="teardrop" r:blip="">
                        <dgm:adjLst>
                          <dgm:adj idx="1" val="1"/>
                        </dgm:adjLst>
                      </dgm:shape>
                    </dgm:if>
                    <dgm:else name="Name36">
                      <dgm:shape xmlns:r="http://schemas.openxmlformats.org/officeDocument/2006/relationships" rot="225" type="teardrop" r:blip="">
                        <dgm:adjLst>
                          <dgm:adj idx="1" val="1"/>
                        </dgm:adjLst>
                      </dgm:shape>
                    </dgm:else>
                  </dgm:choose>
                </dgm:else>
              </dgm:choose>
            </dgm:else>
          </dgm:choose>
          <dgm:presOf/>
        </dgm:layoutNode>
      </dgm:forEach>
      <dgm:forEach name="parentBackgroundRepeat" axis="self">
        <dgm:layoutNode name="ParentBackground" styleLbl="fgAcc1">
          <dgm:alg type="sp"/>
          <dgm:shape xmlns:r="http://schemas.openxmlformats.org/officeDocument/2006/relationships" type="ellipse" r:blip="">
            <dgm:adjLst/>
          </dgm:shape>
          <dgm:presOf axis="self" ptType="node"/>
        </dgm:layoutNode>
      </dgm:forEach>
    </dgm:forEach>
    <dgm:forEach name="Name37" axis="ch" ptType="node" st="11" cnt="1">
      <dgm:layoutNode name="Accent11">
        <dgm:alg type="sp"/>
        <dgm:shape xmlns:r="http://schemas.openxmlformats.org/officeDocument/2006/relationships" r:blip="">
          <dgm:adjLst/>
        </dgm:shape>
        <dgm:presOf/>
        <dgm:constrLst/>
        <dgm:forEach name="Name38" ref="accentRepeat"/>
      </dgm:layoutNode>
      <dgm:layoutNode name="ParentBackground11">
        <dgm:alg type="sp"/>
        <dgm:shape xmlns:r="http://schemas.openxmlformats.org/officeDocument/2006/relationships" r:blip="">
          <dgm:adjLst/>
        </dgm:shape>
        <dgm:presOf/>
        <dgm:forEach name="Name39" ref="parentBackgroundRepeat"/>
      </dgm:layoutNode>
      <dgm:choose name="Name40">
        <dgm:if name="Name41" axis="ch" ptType="node" func="cnt" op="gte" val="1">
          <dgm:layoutNode name="Child11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42"/>
      </dgm:choose>
      <dgm:layoutNode name="Parent11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43" axis="ch" ptType="node" st="10" cnt="1">
      <dgm:layoutNode name="Accent10">
        <dgm:alg type="sp"/>
        <dgm:shape xmlns:r="http://schemas.openxmlformats.org/officeDocument/2006/relationships" r:blip="">
          <dgm:adjLst/>
        </dgm:shape>
        <dgm:presOf/>
        <dgm:constrLst/>
        <dgm:forEach name="Name44" ref="accentRepeat"/>
      </dgm:layoutNode>
      <dgm:layoutNode name="ParentBackground10">
        <dgm:alg type="sp"/>
        <dgm:shape xmlns:r="http://schemas.openxmlformats.org/officeDocument/2006/relationships" r:blip="">
          <dgm:adjLst/>
        </dgm:shape>
        <dgm:presOf/>
        <dgm:forEach name="Name45" ref="parentBackgroundRepeat"/>
      </dgm:layoutNode>
      <dgm:choose name="Name46">
        <dgm:if name="Name47" axis="ch" ptType="node" func="cnt" op="gte" val="1">
          <dgm:layoutNode name="Child10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48"/>
      </dgm:choose>
      <dgm:layoutNode name="Parent10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49" axis="ch" ptType="node" st="9" cnt="1">
      <dgm:layoutNode name="Accent9">
        <dgm:alg type="sp"/>
        <dgm:shape xmlns:r="http://schemas.openxmlformats.org/officeDocument/2006/relationships" r:blip="">
          <dgm:adjLst/>
        </dgm:shape>
        <dgm:presOf/>
        <dgm:constrLst/>
        <dgm:forEach name="Name50" ref="accentRepeat"/>
      </dgm:layoutNode>
      <dgm:layoutNode name="ParentBackground9">
        <dgm:alg type="sp"/>
        <dgm:shape xmlns:r="http://schemas.openxmlformats.org/officeDocument/2006/relationships" r:blip="">
          <dgm:adjLst/>
        </dgm:shape>
        <dgm:presOf/>
        <dgm:forEach name="Name51" ref="parentBackgroundRepeat"/>
      </dgm:layoutNode>
      <dgm:choose name="Name52">
        <dgm:if name="Name53" axis="ch" ptType="node" func="cnt" op="gte" val="1">
          <dgm:layoutNode name="Child9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54"/>
      </dgm:choose>
      <dgm:layoutNode name="Parent9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55" axis="ch" ptType="node" st="8" cnt="1">
      <dgm:layoutNode name="Accent8">
        <dgm:alg type="sp"/>
        <dgm:shape xmlns:r="http://schemas.openxmlformats.org/officeDocument/2006/relationships" r:blip="">
          <dgm:adjLst/>
        </dgm:shape>
        <dgm:presOf/>
        <dgm:constrLst/>
        <dgm:forEach name="Name56" ref="accentRepeat"/>
      </dgm:layoutNode>
      <dgm:layoutNode name="ParentBackground8">
        <dgm:alg type="sp"/>
        <dgm:shape xmlns:r="http://schemas.openxmlformats.org/officeDocument/2006/relationships" r:blip="">
          <dgm:adjLst/>
        </dgm:shape>
        <dgm:presOf/>
        <dgm:forEach name="Name57" ref="parentBackgroundRepeat"/>
      </dgm:layoutNode>
      <dgm:choose name="Name58">
        <dgm:if name="Name59" axis="ch" ptType="node" func="cnt" op="gte" val="1">
          <dgm:layoutNode name="Child8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60"/>
      </dgm:choose>
      <dgm:layoutNode name="Parent8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61" axis="ch" ptType="node" st="7" cnt="1">
      <dgm:layoutNode name="Accent7">
        <dgm:alg type="sp"/>
        <dgm:shape xmlns:r="http://schemas.openxmlformats.org/officeDocument/2006/relationships" r:blip="">
          <dgm:adjLst/>
        </dgm:shape>
        <dgm:presOf/>
        <dgm:constrLst/>
        <dgm:forEach name="Name62" ref="accentRepeat"/>
      </dgm:layoutNode>
      <dgm:layoutNode name="ParentBackground7">
        <dgm:alg type="sp"/>
        <dgm:shape xmlns:r="http://schemas.openxmlformats.org/officeDocument/2006/relationships" r:blip="">
          <dgm:adjLst/>
        </dgm:shape>
        <dgm:presOf/>
        <dgm:forEach name="Name63" ref="parentBackgroundRepeat"/>
      </dgm:layoutNode>
      <dgm:choose name="Name64">
        <dgm:if name="Name65" axis="ch" ptType="node" func="cnt" op="gte" val="1">
          <dgm:layoutNode name="Child7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66"/>
      </dgm:choose>
      <dgm:layoutNode name="Parent7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67" axis="ch" ptType="node" st="6" cnt="1">
      <dgm:layoutNode name="Accent6">
        <dgm:alg type="sp"/>
        <dgm:shape xmlns:r="http://schemas.openxmlformats.org/officeDocument/2006/relationships" r:blip="">
          <dgm:adjLst/>
        </dgm:shape>
        <dgm:presOf/>
        <dgm:constrLst/>
        <dgm:forEach name="Name68" ref="accentRepeat"/>
      </dgm:layoutNode>
      <dgm:layoutNode name="ParentBackground6">
        <dgm:alg type="sp"/>
        <dgm:shape xmlns:r="http://schemas.openxmlformats.org/officeDocument/2006/relationships" r:blip="">
          <dgm:adjLst/>
        </dgm:shape>
        <dgm:presOf/>
        <dgm:forEach name="Name69" ref="parentBackgroundRepeat"/>
      </dgm:layoutNode>
      <dgm:choose name="Name70">
        <dgm:if name="Name71" axis="ch" ptType="node" func="cnt" op="gte" val="1">
          <dgm:layoutNode name="Child6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72"/>
      </dgm:choose>
      <dgm:layoutNode name="Parent6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73" axis="ch" ptType="node" st="5" cnt="1">
      <dgm:layoutNode name="Accent5">
        <dgm:alg type="sp"/>
        <dgm:shape xmlns:r="http://schemas.openxmlformats.org/officeDocument/2006/relationships" r:blip="">
          <dgm:adjLst/>
        </dgm:shape>
        <dgm:presOf/>
        <dgm:constrLst/>
        <dgm:forEach name="Name74" ref="accentRepeat"/>
      </dgm:layoutNode>
      <dgm:layoutNode name="ParentBackground5">
        <dgm:alg type="sp"/>
        <dgm:shape xmlns:r="http://schemas.openxmlformats.org/officeDocument/2006/relationships" r:blip="">
          <dgm:adjLst/>
        </dgm:shape>
        <dgm:presOf/>
        <dgm:forEach name="Name75" ref="parentBackgroundRepeat"/>
      </dgm:layoutNode>
      <dgm:choose name="Name76">
        <dgm:if name="Name77" axis="ch" ptType="node" func="cnt" op="gte" val="1">
          <dgm:layoutNode name="Child5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78"/>
      </dgm:choose>
      <dgm:layoutNode name="Parent5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79" axis="ch" ptType="node" st="4" cnt="1">
      <dgm:layoutNode name="Accent4">
        <dgm:alg type="sp"/>
        <dgm:shape xmlns:r="http://schemas.openxmlformats.org/officeDocument/2006/relationships" r:blip="">
          <dgm:adjLst/>
        </dgm:shape>
        <dgm:presOf/>
        <dgm:constrLst/>
        <dgm:forEach name="Name80" ref="accentRepeat"/>
      </dgm:layoutNode>
      <dgm:layoutNode name="ParentBackground4">
        <dgm:alg type="sp"/>
        <dgm:shape xmlns:r="http://schemas.openxmlformats.org/officeDocument/2006/relationships" r:blip="">
          <dgm:adjLst/>
        </dgm:shape>
        <dgm:presOf/>
        <dgm:forEach name="Name81" ref="parentBackgroundRepeat"/>
      </dgm:layoutNode>
      <dgm:choose name="Name82">
        <dgm:if name="Name83" axis="ch" ptType="node" func="cnt" op="gte" val="1">
          <dgm:layoutNode name="Child4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84"/>
      </dgm:choose>
      <dgm:layoutNode name="Parent4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85" axis="ch" ptType="node" st="3" cnt="1">
      <dgm:layoutNode name="Accent3">
        <dgm:alg type="sp"/>
        <dgm:shape xmlns:r="http://schemas.openxmlformats.org/officeDocument/2006/relationships" r:blip="">
          <dgm:adjLst/>
        </dgm:shape>
        <dgm:presOf/>
        <dgm:constrLst/>
        <dgm:forEach name="Name86" ref="accentRepeat"/>
      </dgm:layoutNode>
      <dgm:layoutNode name="ParentBackground3">
        <dgm:alg type="sp"/>
        <dgm:shape xmlns:r="http://schemas.openxmlformats.org/officeDocument/2006/relationships" r:blip="">
          <dgm:adjLst/>
        </dgm:shape>
        <dgm:presOf/>
        <dgm:forEach name="Name87" ref="parentBackgroundRepeat"/>
      </dgm:layoutNode>
      <dgm:choose name="Name88">
        <dgm:if name="Name89" axis="ch" ptType="node" func="cnt" op="gte" val="1">
          <dgm:layoutNode name="Child3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90"/>
      </dgm:choose>
      <dgm:layoutNode name="Parent3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91" axis="ch" ptType="node" st="2" cnt="1">
      <dgm:layoutNode name="Accent2">
        <dgm:alg type="sp"/>
        <dgm:shape xmlns:r="http://schemas.openxmlformats.org/officeDocument/2006/relationships" r:blip="">
          <dgm:adjLst/>
        </dgm:shape>
        <dgm:presOf/>
        <dgm:constrLst/>
        <dgm:forEach name="Name92" ref="accentRepeat"/>
      </dgm:layoutNode>
      <dgm:layoutNode name="ParentBackground2" styleLbl="fgAcc1">
        <dgm:alg type="sp"/>
        <dgm:shape xmlns:r="http://schemas.openxmlformats.org/officeDocument/2006/relationships" r:blip="">
          <dgm:adjLst/>
        </dgm:shape>
        <dgm:presOf/>
        <dgm:forEach name="Name93" ref="parentBackgroundRepeat"/>
      </dgm:layoutNode>
      <dgm:choose name="Name94">
        <dgm:if name="Name95" axis="ch" ptType="node" func="cnt" op="gte" val="1">
          <dgm:layoutNode name="Child2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96"/>
      </dgm:choose>
      <dgm:layoutNode name="Parent2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97" axis="ch" ptType="node" cnt="1">
      <dgm:layoutNode name="Accent1">
        <dgm:alg type="sp"/>
        <dgm:shape xmlns:r="http://schemas.openxmlformats.org/officeDocument/2006/relationships" r:blip="">
          <dgm:adjLst/>
        </dgm:shape>
        <dgm:presOf/>
        <dgm:constrLst/>
        <dgm:forEach name="Name98" ref="accentRepeat"/>
      </dgm:layoutNode>
      <dgm:layoutNode name="ParentBackground1">
        <dgm:alg type="sp"/>
        <dgm:shape xmlns:r="http://schemas.openxmlformats.org/officeDocument/2006/relationships" r:blip="">
          <dgm:adjLst/>
        </dgm:shape>
        <dgm:presOf/>
        <dgm:forEach name="Name99" ref="parentBackgroundRepeat"/>
      </dgm:layoutNode>
      <dgm:choose name="Name100">
        <dgm:if name="Name101" axis="ch" ptType="node" func="cnt" op="gte" val="1">
          <dgm:layoutNode name="Child1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102"/>
      </dgm:choose>
      <dgm:layoutNode name="Parent1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0.02849</cdr:x>
      <cdr:y>0.86947</cdr:y>
    </cdr:from>
    <cdr:to>
      <cdr:x>0.39952</cdr:x>
      <cdr:y>1</cdr:y>
    </cdr:to>
    <cdr:sp macro="" textlink="">
      <cdr:nvSpPr>
        <cdr:cNvPr id="2" name="TextBox 1">
          <a:extLst xmlns:a="http://schemas.openxmlformats.org/drawingml/2006/main">
            <a:ext uri="{FF2B5EF4-FFF2-40B4-BE49-F238E27FC236}">
              <a16:creationId xmlns:a16="http://schemas.microsoft.com/office/drawing/2014/main" id="{EF613779-C312-96E5-FF3D-D2F6FC3F88C4}"/>
            </a:ext>
          </a:extLst>
        </cdr:cNvPr>
        <cdr:cNvSpPr txBox="1"/>
      </cdr:nvSpPr>
      <cdr:spPr>
        <a:xfrm xmlns:a="http://schemas.openxmlformats.org/drawingml/2006/main">
          <a:off x="121556" y="1573415"/>
          <a:ext cx="1582911" cy="23620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en-GB" sz="1100" dirty="0"/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4302231" cy="34106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5623697" y="1"/>
            <a:ext cx="4302231" cy="34106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5984A43-9EFC-4DCD-93E4-1C9AF55E65B3}" type="datetimeFigureOut">
              <a:rPr lang="vi-VN" smtClean="0"/>
              <a:t>30/11/2022</a:t>
            </a:fld>
            <a:endParaRPr lang="vi-V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6456612"/>
            <a:ext cx="4302231" cy="3410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5623697" y="6456612"/>
            <a:ext cx="4302231" cy="3410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499D52A-F69B-4605-AA3C-8822F6FDDCF1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29767792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1"/>
            <a:ext cx="4302231" cy="3410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5623697" y="1"/>
            <a:ext cx="4302231" cy="3410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2925763" y="849313"/>
            <a:ext cx="4076700" cy="229393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992823" y="3271381"/>
            <a:ext cx="7942580" cy="26765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dirty="0"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6456612"/>
            <a:ext cx="4302231" cy="341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5623697" y="6456612"/>
            <a:ext cx="4302231" cy="341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831139324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6" name="Google Shape;326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2925763" y="849313"/>
            <a:ext cx="4076700" cy="229393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27" name="Google Shape;327;p1:notes"/>
          <p:cNvSpPr txBox="1">
            <a:spLocks noGrp="1"/>
          </p:cNvSpPr>
          <p:nvPr>
            <p:ph type="body" idx="1"/>
          </p:nvPr>
        </p:nvSpPr>
        <p:spPr>
          <a:xfrm>
            <a:off x="992823" y="3271381"/>
            <a:ext cx="7942580" cy="26765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328" name="Google Shape;328;p1:notes"/>
          <p:cNvSpPr txBox="1">
            <a:spLocks noGrp="1"/>
          </p:cNvSpPr>
          <p:nvPr>
            <p:ph type="sldNum" idx="12"/>
          </p:nvPr>
        </p:nvSpPr>
        <p:spPr>
          <a:xfrm>
            <a:off x="5623697" y="6456612"/>
            <a:ext cx="4302231" cy="341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97628367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9" name="Google Shape;329;p2:notes"/>
          <p:cNvSpPr txBox="1">
            <a:spLocks noGrp="1"/>
          </p:cNvSpPr>
          <p:nvPr>
            <p:ph type="body" idx="1"/>
          </p:nvPr>
        </p:nvSpPr>
        <p:spPr>
          <a:xfrm>
            <a:off x="992823" y="3271381"/>
            <a:ext cx="7942580" cy="26765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dirty="0"/>
          </a:p>
        </p:txBody>
      </p:sp>
      <p:sp>
        <p:nvSpPr>
          <p:cNvPr id="330" name="Google Shape;330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2925763" y="849313"/>
            <a:ext cx="4076700" cy="229393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299394556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4" name="Google Shape;294;g9447a3cad7_0_9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5" name="Google Shape;295;g9447a3cad7_0_9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5875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523737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00000000-1234-1234-1234-123412341234}" type="slidenum">
              <a:rPr kumimoji="0" lang="en-US" sz="12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4</a:t>
            </a:fld>
            <a:endParaRPr kumimoji="0" lang="en-US" sz="12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96936121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p6:notes"/>
          <p:cNvSpPr txBox="1">
            <a:spLocks noGrp="1"/>
          </p:cNvSpPr>
          <p:nvPr>
            <p:ph type="body" idx="1"/>
          </p:nvPr>
        </p:nvSpPr>
        <p:spPr>
          <a:xfrm>
            <a:off x="992823" y="3271382"/>
            <a:ext cx="7942580" cy="26766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endParaRPr lang="en-GB" sz="1200" baseline="0" dirty="0"/>
          </a:p>
        </p:txBody>
      </p:sp>
      <p:sp>
        <p:nvSpPr>
          <p:cNvPr id="151" name="Google Shape;151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2925763" y="849313"/>
            <a:ext cx="4076700" cy="229393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188575616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0" lang="en-GB" sz="900" b="0" i="0" u="none" strike="noStrike" kern="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  <a:sym typeface="Arial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00000000-1234-1234-1234-123412341234}" type="slidenum">
              <a:rPr kumimoji="0" lang="en-US" sz="12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6</a:t>
            </a:fld>
            <a:endParaRPr kumimoji="0" lang="en-US" sz="12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26780403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p6:notes"/>
          <p:cNvSpPr txBox="1">
            <a:spLocks noGrp="1"/>
          </p:cNvSpPr>
          <p:nvPr>
            <p:ph type="body" idx="1"/>
          </p:nvPr>
        </p:nvSpPr>
        <p:spPr>
          <a:xfrm>
            <a:off x="992823" y="3271382"/>
            <a:ext cx="7942580" cy="26766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endParaRPr lang="en-GB" sz="1200" dirty="0"/>
          </a:p>
        </p:txBody>
      </p:sp>
      <p:sp>
        <p:nvSpPr>
          <p:cNvPr id="151" name="Google Shape;151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2925763" y="849313"/>
            <a:ext cx="4076700" cy="229393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166173157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7" name="Google Shape;617;g9447a3cad7_0_10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18" name="Google Shape;618;g9447a3cad7_0_10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1" name="Google Shape;411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12" name="Google Shape;412;p1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3" name="Google Shape;413;p1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00000000-1234-1234-1234-123412341234}" type="slidenum">
              <a:rPr kumimoji="0" lang="en-US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9</a:t>
            </a:fld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60184718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1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4.png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1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4.png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1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4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9.jp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8.png"/><Relationship Id="rId5" Type="http://schemas.openxmlformats.org/officeDocument/2006/relationships/image" Target="../media/image7.jpg"/><Relationship Id="rId4" Type="http://schemas.openxmlformats.org/officeDocument/2006/relationships/image" Target="../media/image3.png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1.jp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9.jpg"/><Relationship Id="rId4" Type="http://schemas.openxmlformats.org/officeDocument/2006/relationships/image" Target="../media/image8.png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5.png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8.png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8.png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1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0.png"/></Relationships>
</file>

<file path=ppt/slideLayouts/_rels/slideLayout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8.png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8.png"/></Relationships>
</file>

<file path=ppt/slideLayouts/_rels/slideLayout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1.jpg"/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2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, colour">
  <p:cSld name="Title, colour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Google Shape;18;p14" descr="Ein Bild, das Kette enthält.&#10;&#10;Automatisch generierte Beschreibung"/>
          <p:cNvPicPr preferRelativeResize="0"/>
          <p:nvPr/>
        </p:nvPicPr>
        <p:blipFill rotWithShape="1">
          <a:blip r:embed="rId2">
            <a:alphaModFix/>
          </a:blip>
          <a:srcRect t="233" b="26747"/>
          <a:stretch/>
        </p:blipFill>
        <p:spPr>
          <a:xfrm>
            <a:off x="123135" y="123825"/>
            <a:ext cx="8893865" cy="3699051"/>
          </a:xfrm>
          <a:prstGeom prst="rect">
            <a:avLst/>
          </a:prstGeom>
          <a:noFill/>
          <a:ln>
            <a:noFill/>
          </a:ln>
        </p:spPr>
      </p:pic>
      <p:pic>
        <p:nvPicPr>
          <p:cNvPr id="19" name="Google Shape;19;p14" descr="Ein Bild, das Säge enthält.&#10;&#10;Automatisch generierte Beschreibu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23135" y="-567559"/>
            <a:ext cx="8895600" cy="4417927"/>
          </a:xfrm>
          <a:prstGeom prst="rect">
            <a:avLst/>
          </a:prstGeom>
          <a:noFill/>
          <a:ln>
            <a:noFill/>
          </a:ln>
        </p:spPr>
      </p:pic>
      <p:sp>
        <p:nvSpPr>
          <p:cNvPr id="20" name="Google Shape;20;p14"/>
          <p:cNvSpPr txBox="1">
            <a:spLocks noGrp="1"/>
          </p:cNvSpPr>
          <p:nvPr>
            <p:ph type="title"/>
          </p:nvPr>
        </p:nvSpPr>
        <p:spPr>
          <a:xfrm>
            <a:off x="336332" y="1494412"/>
            <a:ext cx="8534399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72000" bIns="0" anchor="b" anchorCtr="0">
            <a:sp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2600"/>
              <a:buFont typeface="Calibri"/>
              <a:buNone/>
              <a:defRPr sz="2600" b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" name="Google Shape;21;p14"/>
          <p:cNvSpPr txBox="1">
            <a:spLocks noGrp="1"/>
          </p:cNvSpPr>
          <p:nvPr>
            <p:ph type="body" idx="1"/>
          </p:nvPr>
        </p:nvSpPr>
        <p:spPr>
          <a:xfrm>
            <a:off x="336332" y="2670355"/>
            <a:ext cx="8534399" cy="2308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72000" bIns="0" anchor="t" anchorCtr="0">
            <a:sp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1500"/>
              <a:buNone/>
              <a:defRPr sz="1500" b="1" i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Calibri"/>
              </a:defRPr>
            </a:lvl1pPr>
            <a:lvl2pPr marL="914400" lvl="1" indent="-3429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▪"/>
              <a:defRPr/>
            </a:lvl2pPr>
            <a:lvl3pPr marL="1371600" lvl="2" indent="-342900" algn="l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SzPts val="1800"/>
              <a:buChar char="−"/>
              <a:defRPr/>
            </a:lvl3pPr>
            <a:lvl4pPr marL="1828800" lvl="3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2" name="Google Shape;22;p14"/>
          <p:cNvSpPr/>
          <p:nvPr/>
        </p:nvSpPr>
        <p:spPr>
          <a:xfrm>
            <a:off x="5369092" y="3822876"/>
            <a:ext cx="3647908" cy="22284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 b="0" i="0" u="none" strike="noStrike" cap="none">
              <a:solidFill>
                <a:srgbClr val="002060"/>
              </a:solidFill>
              <a:latin typeface="Times New Roman" panose="02020603050405020304" pitchFamily="18" charset="0"/>
              <a:ea typeface="Calibri"/>
              <a:cs typeface="Times New Roman" panose="02020603050405020304" pitchFamily="18" charset="0"/>
              <a:sym typeface="Calibri"/>
            </a:endParaRPr>
          </a:p>
        </p:txBody>
      </p:sp>
      <p:sp>
        <p:nvSpPr>
          <p:cNvPr id="24" name="Google Shape;24;p14"/>
          <p:cNvSpPr txBox="1"/>
          <p:nvPr/>
        </p:nvSpPr>
        <p:spPr>
          <a:xfrm>
            <a:off x="3942080" y="4189696"/>
            <a:ext cx="5183235" cy="4093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72000" bIns="0" anchor="t" anchorCtr="0">
            <a:spAutoFit/>
          </a:bodyPr>
          <a:lstStyle/>
          <a:p>
            <a:pPr marL="0" marR="0" lvl="0" indent="0" algn="ctr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1200"/>
              <a:buFont typeface="Arial"/>
              <a:buNone/>
            </a:pPr>
            <a:r>
              <a:rPr lang="en-US" sz="1400" b="1" i="0" u="none" strike="noStrike" cap="none" dirty="0" err="1">
                <a:solidFill>
                  <a:srgbClr val="00206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Tọa</a:t>
            </a:r>
            <a:r>
              <a:rPr lang="en-US" sz="1400" b="1" i="0" u="none" strike="noStrike" cap="none" baseline="0" dirty="0">
                <a:solidFill>
                  <a:srgbClr val="00206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 </a:t>
            </a:r>
            <a:r>
              <a:rPr lang="en-US" sz="1400" b="1" i="0" u="none" strike="noStrike" cap="none" baseline="0" dirty="0" err="1">
                <a:solidFill>
                  <a:srgbClr val="00206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đàm</a:t>
            </a:r>
            <a:r>
              <a:rPr lang="vi-VN" sz="1400" b="1" i="0" u="none" strike="noStrike" cap="none" dirty="0">
                <a:solidFill>
                  <a:srgbClr val="00206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 </a:t>
            </a:r>
            <a:endParaRPr lang="en-US" sz="1400" b="1" i="0" u="none" strike="noStrike" cap="none" dirty="0">
              <a:solidFill>
                <a:srgbClr val="002060"/>
              </a:solidFill>
              <a:latin typeface="Times New Roman" panose="02020603050405020304" pitchFamily="18" charset="0"/>
              <a:ea typeface="Calibri"/>
              <a:cs typeface="Times New Roman" panose="02020603050405020304" pitchFamily="18" charset="0"/>
              <a:sym typeface="Calibri"/>
            </a:endParaRPr>
          </a:p>
          <a:p>
            <a:pPr marL="0" marR="0" lvl="0" indent="0" algn="ctr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1200"/>
              <a:buFont typeface="Arial"/>
              <a:buNone/>
            </a:pPr>
            <a:r>
              <a:rPr lang="en-US" sz="1400" b="1" i="0" u="none" strike="noStrike" cap="none" dirty="0" err="1">
                <a:solidFill>
                  <a:srgbClr val="00206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Xây</a:t>
            </a:r>
            <a:r>
              <a:rPr lang="en-US" sz="1400" b="1" i="0" u="none" strike="noStrike" cap="none" baseline="0" dirty="0">
                <a:solidFill>
                  <a:srgbClr val="00206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 </a:t>
            </a:r>
            <a:r>
              <a:rPr lang="en-US" sz="1400" b="1" i="0" u="none" strike="noStrike" cap="none" baseline="0" dirty="0" err="1">
                <a:solidFill>
                  <a:srgbClr val="00206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dựng</a:t>
            </a:r>
            <a:r>
              <a:rPr lang="en-US" sz="1400" b="1" i="0" u="none" strike="noStrike" cap="none" baseline="0" dirty="0">
                <a:solidFill>
                  <a:srgbClr val="00206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 </a:t>
            </a:r>
            <a:r>
              <a:rPr lang="en-US" sz="1400" b="1" i="0" u="none" strike="noStrike" cap="none" baseline="0" dirty="0" err="1">
                <a:solidFill>
                  <a:srgbClr val="00206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năng</a:t>
            </a:r>
            <a:r>
              <a:rPr lang="en-US" sz="1400" b="1" i="0" u="none" strike="noStrike" cap="none" baseline="0" dirty="0">
                <a:solidFill>
                  <a:srgbClr val="00206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 </a:t>
            </a:r>
            <a:r>
              <a:rPr lang="en-US" sz="1400" b="1" i="0" u="none" strike="noStrike" cap="none" baseline="0" dirty="0" err="1">
                <a:solidFill>
                  <a:srgbClr val="00206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lực</a:t>
            </a:r>
            <a:r>
              <a:rPr lang="en-US" sz="1400" b="1" i="0" u="none" strike="noStrike" cap="none" baseline="0" dirty="0">
                <a:solidFill>
                  <a:srgbClr val="00206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 </a:t>
            </a:r>
            <a:r>
              <a:rPr lang="en-US" sz="1400" b="1" i="0" u="none" strike="noStrike" cap="none" baseline="0" dirty="0" err="1">
                <a:solidFill>
                  <a:srgbClr val="00206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phát</a:t>
            </a:r>
            <a:r>
              <a:rPr lang="en-US" sz="1400" b="1" i="0" u="none" strike="noStrike" cap="none" baseline="0" dirty="0">
                <a:solidFill>
                  <a:srgbClr val="00206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 </a:t>
            </a:r>
            <a:r>
              <a:rPr lang="en-US" sz="1400" b="1" i="0" u="none" strike="noStrike" cap="none" baseline="0" dirty="0" err="1">
                <a:solidFill>
                  <a:srgbClr val="00206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triển</a:t>
            </a:r>
            <a:r>
              <a:rPr lang="en-US" sz="1400" b="1" i="0" u="none" strike="noStrike" cap="none" baseline="0" dirty="0">
                <a:solidFill>
                  <a:srgbClr val="00206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 </a:t>
            </a:r>
            <a:r>
              <a:rPr lang="en-US" sz="1400" b="1" i="0" u="none" strike="noStrike" cap="none" baseline="0" dirty="0" err="1">
                <a:solidFill>
                  <a:srgbClr val="00206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Điện</a:t>
            </a:r>
            <a:r>
              <a:rPr lang="en-US" sz="1400" b="1" i="0" u="none" strike="noStrike" cap="none" baseline="0" dirty="0">
                <a:solidFill>
                  <a:srgbClr val="00206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 </a:t>
            </a:r>
            <a:r>
              <a:rPr lang="en-US" sz="1400" b="1" i="0" u="none" strike="noStrike" cap="none" baseline="0" dirty="0" err="1">
                <a:solidFill>
                  <a:srgbClr val="00206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gió</a:t>
            </a:r>
            <a:r>
              <a:rPr lang="en-US" sz="1400" b="1" i="0" u="none" strike="noStrike" cap="none" baseline="0" dirty="0">
                <a:solidFill>
                  <a:srgbClr val="00206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 </a:t>
            </a:r>
            <a:r>
              <a:rPr lang="en-US" sz="1400" b="1" i="0" u="none" strike="noStrike" cap="none" baseline="0" dirty="0" err="1">
                <a:solidFill>
                  <a:srgbClr val="00206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ngoài</a:t>
            </a:r>
            <a:r>
              <a:rPr lang="en-US" sz="1400" b="1" i="0" u="none" strike="noStrike" cap="none" baseline="0" dirty="0">
                <a:solidFill>
                  <a:srgbClr val="00206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 </a:t>
            </a:r>
            <a:r>
              <a:rPr lang="en-US" sz="1400" b="1" i="0" u="none" strike="noStrike" cap="none" baseline="0" dirty="0" err="1">
                <a:solidFill>
                  <a:srgbClr val="00206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khơi</a:t>
            </a:r>
            <a:r>
              <a:rPr lang="en-US" sz="1400" b="1" i="0" u="none" strike="noStrike" cap="none" baseline="0" dirty="0">
                <a:solidFill>
                  <a:srgbClr val="00206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 </a:t>
            </a:r>
            <a:r>
              <a:rPr lang="en-US" sz="1400" b="1" i="0" u="none" strike="noStrike" cap="none" baseline="0" dirty="0" err="1">
                <a:solidFill>
                  <a:srgbClr val="00206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tại</a:t>
            </a:r>
            <a:r>
              <a:rPr lang="en-US" sz="1400" b="1" i="0" u="none" strike="noStrike" cap="none" baseline="0" dirty="0">
                <a:solidFill>
                  <a:srgbClr val="00206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 </a:t>
            </a:r>
            <a:r>
              <a:rPr lang="en-US" sz="1400" b="1" i="0" u="none" strike="noStrike" cap="none" baseline="0" dirty="0" err="1">
                <a:solidFill>
                  <a:srgbClr val="00206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Việt</a:t>
            </a:r>
            <a:r>
              <a:rPr lang="en-US" sz="1400" b="1" i="0" u="none" strike="noStrike" cap="none" baseline="0" dirty="0">
                <a:solidFill>
                  <a:srgbClr val="00206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 Nam </a:t>
            </a:r>
            <a:endParaRPr lang="en-US" sz="1400" b="1" i="0" u="none" strike="noStrike" cap="none" dirty="0">
              <a:solidFill>
                <a:srgbClr val="002060"/>
              </a:solidFill>
              <a:latin typeface="Times New Roman" panose="02020603050405020304" pitchFamily="18" charset="0"/>
              <a:ea typeface="Calibri"/>
              <a:cs typeface="Times New Roman" panose="02020603050405020304" pitchFamily="18" charset="0"/>
              <a:sym typeface="Calibri"/>
            </a:endParaRPr>
          </a:p>
        </p:txBody>
      </p:sp>
      <p:pic>
        <p:nvPicPr>
          <p:cNvPr id="4" name="Picture 3" descr="Logo&#10;&#10;Description automatically generated">
            <a:extLst>
              <a:ext uri="{FF2B5EF4-FFF2-40B4-BE49-F238E27FC236}">
                <a16:creationId xmlns:a16="http://schemas.microsoft.com/office/drawing/2014/main" id="{FE65121A-A04B-4C65-A057-6CC5861E9CCC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62467" y="4089515"/>
            <a:ext cx="948578" cy="863003"/>
          </a:xfrm>
          <a:prstGeom prst="rect">
            <a:avLst/>
          </a:prstGeom>
        </p:spPr>
      </p:pic>
    </p:spTree>
  </p:cSld>
  <p:clrMapOvr>
    <a:masterClrMapping/>
  </p:clrMapOvr>
  <p:transition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ext slide, with two columns">
  <p:cSld name="Text slide, with two columns"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p30"/>
          <p:cNvSpPr txBox="1">
            <a:spLocks noGrp="1"/>
          </p:cNvSpPr>
          <p:nvPr>
            <p:ph type="body" idx="1"/>
          </p:nvPr>
        </p:nvSpPr>
        <p:spPr>
          <a:xfrm>
            <a:off x="449818" y="748599"/>
            <a:ext cx="4122182" cy="38234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72000" bIns="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1400"/>
              <a:buNone/>
              <a:defRPr/>
            </a:lvl1pPr>
            <a:lvl2pPr marL="914400" lvl="1" indent="-317500" algn="l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SzPts val="1400"/>
              <a:buChar char="▪"/>
              <a:defRPr/>
            </a:lvl2pPr>
            <a:lvl3pPr marL="1371600" lvl="2" indent="-317500" algn="l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SzPts val="1400"/>
              <a:buChar char="−"/>
              <a:defRPr/>
            </a:lvl3pPr>
            <a:lvl4pPr marL="1828800" lvl="3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51" name="Google Shape;151;p30"/>
          <p:cNvSpPr txBox="1">
            <a:spLocks noGrp="1"/>
          </p:cNvSpPr>
          <p:nvPr>
            <p:ph type="title"/>
          </p:nvPr>
        </p:nvSpPr>
        <p:spPr>
          <a:xfrm>
            <a:off x="449816" y="110512"/>
            <a:ext cx="8560833" cy="5405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72000" bIns="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2600"/>
              <a:buFont typeface="Calibri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2" name="Google Shape;152;p30"/>
          <p:cNvSpPr txBox="1">
            <a:spLocks noGrp="1"/>
          </p:cNvSpPr>
          <p:nvPr>
            <p:ph type="body" idx="2"/>
          </p:nvPr>
        </p:nvSpPr>
        <p:spPr>
          <a:xfrm>
            <a:off x="4888468" y="748599"/>
            <a:ext cx="4122182" cy="38234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72000" bIns="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1400"/>
              <a:buNone/>
              <a:defRPr/>
            </a:lvl1pPr>
            <a:lvl2pPr marL="914400" lvl="1" indent="-317500" algn="l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SzPts val="1400"/>
              <a:buChar char="▪"/>
              <a:defRPr/>
            </a:lvl2pPr>
            <a:lvl3pPr marL="1371600" lvl="2" indent="-317500" algn="l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SzPts val="1400"/>
              <a:buChar char="−"/>
              <a:defRPr/>
            </a:lvl3pPr>
            <a:lvl4pPr marL="1828800" lvl="3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53" name="Google Shape;153;p30"/>
          <p:cNvSpPr txBox="1">
            <a:spLocks noGrp="1"/>
          </p:cNvSpPr>
          <p:nvPr>
            <p:ph type="dt" idx="10"/>
          </p:nvPr>
        </p:nvSpPr>
        <p:spPr>
          <a:xfrm>
            <a:off x="1059417" y="4903300"/>
            <a:ext cx="665886" cy="1384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54" name="Google Shape;154;p30"/>
          <p:cNvSpPr txBox="1">
            <a:spLocks noGrp="1"/>
          </p:cNvSpPr>
          <p:nvPr>
            <p:ph type="sldNum" idx="12"/>
          </p:nvPr>
        </p:nvSpPr>
        <p:spPr>
          <a:xfrm>
            <a:off x="449817" y="4903300"/>
            <a:ext cx="450850" cy="1384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spAutoFit/>
          </a:bodyPr>
          <a:lstStyle>
            <a:lvl1pPr marL="0" lvl="0" indent="0" algn="l">
              <a:spcBef>
                <a:spcPts val="0"/>
              </a:spcBef>
              <a:buNone/>
              <a:defRPr/>
            </a:lvl1pPr>
            <a:lvl2pPr marL="0" lvl="1" indent="0" algn="l">
              <a:spcBef>
                <a:spcPts val="0"/>
              </a:spcBef>
              <a:buNone/>
              <a:defRPr/>
            </a:lvl2pPr>
            <a:lvl3pPr marL="0" lvl="2" indent="0" algn="l">
              <a:spcBef>
                <a:spcPts val="0"/>
              </a:spcBef>
              <a:buNone/>
              <a:defRPr/>
            </a:lvl3pPr>
            <a:lvl4pPr marL="0" lvl="3" indent="0" algn="l">
              <a:spcBef>
                <a:spcPts val="0"/>
              </a:spcBef>
              <a:buNone/>
              <a:defRPr/>
            </a:lvl4pPr>
            <a:lvl5pPr marL="0" lvl="4" indent="0" algn="l">
              <a:spcBef>
                <a:spcPts val="0"/>
              </a:spcBef>
              <a:buNone/>
              <a:defRPr/>
            </a:lvl5pPr>
            <a:lvl6pPr marL="0" lvl="5" indent="0" algn="l">
              <a:spcBef>
                <a:spcPts val="0"/>
              </a:spcBef>
              <a:buNone/>
              <a:defRPr/>
            </a:lvl6pPr>
            <a:lvl7pPr marL="0" lvl="6" indent="0" algn="l">
              <a:spcBef>
                <a:spcPts val="0"/>
              </a:spcBef>
              <a:buNone/>
              <a:defRPr/>
            </a:lvl7pPr>
            <a:lvl8pPr marL="0" lvl="7" indent="0" algn="l">
              <a:spcBef>
                <a:spcPts val="0"/>
              </a:spcBef>
              <a:buNone/>
              <a:defRPr/>
            </a:lvl8pPr>
            <a:lvl9pPr marL="0" lvl="8" indent="0" algn="l">
              <a:spcBef>
                <a:spcPts val="0"/>
              </a:spcBef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Page </a:t>
            </a: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1" orient="horz" pos="2845">
          <p15:clr>
            <a:srgbClr val="FBAE40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ext slide, 1 photo">
  <p:cSld name="Text slide, 1 photo">
    <p:spTree>
      <p:nvGrpSpPr>
        <p:cNvPr id="1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p32"/>
          <p:cNvSpPr>
            <a:spLocks noGrp="1"/>
          </p:cNvSpPr>
          <p:nvPr>
            <p:ph type="pic" idx="2"/>
          </p:nvPr>
        </p:nvSpPr>
        <p:spPr>
          <a:xfrm>
            <a:off x="5528944" y="125629"/>
            <a:ext cx="3490261" cy="4474945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0" tIns="1440000" rIns="72000" bIns="0" anchor="t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oto Sans Symbols"/>
              <a:buChar char="▪"/>
              <a:defRPr sz="1400" b="0" i="0" u="none" strike="noStrike" cap="none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oto Sans Symbols"/>
              <a:buChar char="−"/>
              <a:defRPr sz="1400" b="0" i="0" u="none" strike="noStrike" cap="none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62" name="Google Shape;162;p32"/>
          <p:cNvSpPr txBox="1">
            <a:spLocks noGrp="1"/>
          </p:cNvSpPr>
          <p:nvPr>
            <p:ph type="body" idx="1"/>
          </p:nvPr>
        </p:nvSpPr>
        <p:spPr>
          <a:xfrm>
            <a:off x="449818" y="732817"/>
            <a:ext cx="4839634" cy="38677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72000" bIns="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1400"/>
              <a:buNone/>
              <a:defRPr>
                <a:solidFill>
                  <a:srgbClr val="002060"/>
                </a:solidFill>
              </a:defRPr>
            </a:lvl1pPr>
            <a:lvl2pPr marL="914400" lvl="1" indent="-317500" algn="l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SzPts val="1400"/>
              <a:buChar char="▪"/>
              <a:defRPr>
                <a:solidFill>
                  <a:srgbClr val="002060"/>
                </a:solidFill>
              </a:defRPr>
            </a:lvl2pPr>
            <a:lvl3pPr marL="1371600" lvl="2" indent="-317500" algn="l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SzPts val="1400"/>
              <a:buChar char="−"/>
              <a:defRPr>
                <a:solidFill>
                  <a:srgbClr val="002060"/>
                </a:solidFill>
              </a:defRPr>
            </a:lvl3pPr>
            <a:lvl4pPr marL="1828800" lvl="3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63" name="Google Shape;163;p32"/>
          <p:cNvSpPr txBox="1">
            <a:spLocks noGrp="1"/>
          </p:cNvSpPr>
          <p:nvPr>
            <p:ph type="title"/>
          </p:nvPr>
        </p:nvSpPr>
        <p:spPr>
          <a:xfrm>
            <a:off x="449817" y="104027"/>
            <a:ext cx="4839634" cy="5405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72000" bIns="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2600"/>
              <a:buFont typeface="Calibri"/>
              <a:buNone/>
              <a:defRPr>
                <a:solidFill>
                  <a:srgbClr val="002060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4" name="Google Shape;164;p32"/>
          <p:cNvSpPr txBox="1">
            <a:spLocks noGrp="1"/>
          </p:cNvSpPr>
          <p:nvPr>
            <p:ph type="dt" idx="10"/>
          </p:nvPr>
        </p:nvSpPr>
        <p:spPr>
          <a:xfrm>
            <a:off x="1059417" y="4903300"/>
            <a:ext cx="665886" cy="1384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65" name="Google Shape;165;p32"/>
          <p:cNvSpPr txBox="1">
            <a:spLocks noGrp="1"/>
          </p:cNvSpPr>
          <p:nvPr>
            <p:ph type="sldNum" idx="12"/>
          </p:nvPr>
        </p:nvSpPr>
        <p:spPr>
          <a:xfrm>
            <a:off x="449817" y="4903300"/>
            <a:ext cx="450850" cy="1384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spAutoFit/>
          </a:bodyPr>
          <a:lstStyle>
            <a:lvl1pPr marL="0" lvl="0" indent="0" algn="l">
              <a:spcBef>
                <a:spcPts val="0"/>
              </a:spcBef>
              <a:buNone/>
              <a:defRPr sz="900" b="0" i="0" u="none" strike="noStrike" cap="none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lvl="1" indent="0" algn="l">
              <a:spcBef>
                <a:spcPts val="0"/>
              </a:spcBef>
              <a:buNone/>
              <a:defRPr sz="900" b="0" i="0" u="none" strike="noStrike" cap="none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lvl="2" indent="0" algn="l">
              <a:spcBef>
                <a:spcPts val="0"/>
              </a:spcBef>
              <a:buNone/>
              <a:defRPr sz="900" b="0" i="0" u="none" strike="noStrike" cap="none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lvl="3" indent="0" algn="l">
              <a:spcBef>
                <a:spcPts val="0"/>
              </a:spcBef>
              <a:buNone/>
              <a:defRPr sz="900" b="0" i="0" u="none" strike="noStrike" cap="none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lvl="4" indent="0" algn="l">
              <a:spcBef>
                <a:spcPts val="0"/>
              </a:spcBef>
              <a:buNone/>
              <a:defRPr sz="900" b="0" i="0" u="none" strike="noStrike" cap="none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lvl="5" indent="0" algn="l">
              <a:spcBef>
                <a:spcPts val="0"/>
              </a:spcBef>
              <a:buNone/>
              <a:defRPr sz="900" b="0" i="0" u="none" strike="noStrike" cap="none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lvl="6" indent="0" algn="l">
              <a:spcBef>
                <a:spcPts val="0"/>
              </a:spcBef>
              <a:buNone/>
              <a:defRPr sz="900" b="0" i="0" u="none" strike="noStrike" cap="none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lvl="7" indent="0" algn="l">
              <a:spcBef>
                <a:spcPts val="0"/>
              </a:spcBef>
              <a:buNone/>
              <a:defRPr sz="900" b="0" i="0" u="none" strike="noStrike" cap="none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lvl="8" indent="0" algn="l">
              <a:spcBef>
                <a:spcPts val="0"/>
              </a:spcBef>
              <a:buNone/>
              <a:defRPr sz="900" b="0" i="0" u="none" strike="noStrike" cap="none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Page </a:t>
            </a: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p:transition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ext slide, 1 photo, alternative">
  <p:cSld name="Text slide, 1 photo, alternative">
    <p:spTree>
      <p:nvGrpSpPr>
        <p:cNvPr id="1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p33"/>
          <p:cNvSpPr>
            <a:spLocks noGrp="1"/>
          </p:cNvSpPr>
          <p:nvPr>
            <p:ph type="pic" idx="2"/>
          </p:nvPr>
        </p:nvSpPr>
        <p:spPr>
          <a:xfrm>
            <a:off x="5528944" y="125629"/>
            <a:ext cx="3490261" cy="4474945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36000" tIns="1440000" rIns="36000" bIns="36000" anchor="t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oto Sans Symbols"/>
              <a:buChar char="▪"/>
              <a:defRPr sz="1400" b="0" i="0" u="none" strike="noStrike" cap="none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oto Sans Symbols"/>
              <a:buChar char="−"/>
              <a:defRPr sz="1400" b="0" i="0" u="none" strike="noStrike" cap="none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68" name="Google Shape;168;p33"/>
          <p:cNvSpPr txBox="1">
            <a:spLocks noGrp="1"/>
          </p:cNvSpPr>
          <p:nvPr>
            <p:ph type="body" idx="1"/>
          </p:nvPr>
        </p:nvSpPr>
        <p:spPr>
          <a:xfrm>
            <a:off x="449818" y="761567"/>
            <a:ext cx="4839634" cy="38354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72000" bIns="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1400"/>
              <a:buNone/>
              <a:defRPr/>
            </a:lvl1pPr>
            <a:lvl2pPr marL="914400" lvl="1" indent="-317500" algn="l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SzPts val="1400"/>
              <a:buChar char="▪"/>
              <a:defRPr/>
            </a:lvl2pPr>
            <a:lvl3pPr marL="1371600" lvl="2" indent="-317500" algn="l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SzPts val="1400"/>
              <a:buChar char="−"/>
              <a:defRPr/>
            </a:lvl3pPr>
            <a:lvl4pPr marL="1828800" lvl="3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grpSp>
        <p:nvGrpSpPr>
          <p:cNvPr id="169" name="Google Shape;169;p33"/>
          <p:cNvGrpSpPr/>
          <p:nvPr/>
        </p:nvGrpSpPr>
        <p:grpSpPr>
          <a:xfrm rot="10800000" flipH="1">
            <a:off x="123135" y="4381931"/>
            <a:ext cx="2320828" cy="484273"/>
            <a:chOff x="4846637" y="119557"/>
            <a:chExt cx="3783013" cy="1005693"/>
          </a:xfrm>
        </p:grpSpPr>
        <p:sp>
          <p:nvSpPr>
            <p:cNvPr id="170" name="Google Shape;170;p33"/>
            <p:cNvSpPr/>
            <p:nvPr/>
          </p:nvSpPr>
          <p:spPr>
            <a:xfrm>
              <a:off x="4846637" y="119557"/>
              <a:ext cx="3783013" cy="1003198"/>
            </a:xfrm>
            <a:custGeom>
              <a:avLst/>
              <a:gdLst/>
              <a:ahLst/>
              <a:cxnLst/>
              <a:rect l="l" t="t" r="r" b="b"/>
              <a:pathLst>
                <a:path w="6644156" h="1761930" extrusionOk="0">
                  <a:moveTo>
                    <a:pt x="0" y="0"/>
                  </a:moveTo>
                  <a:lnTo>
                    <a:pt x="6644156" y="0"/>
                  </a:lnTo>
                  <a:lnTo>
                    <a:pt x="5593080" y="838200"/>
                  </a:lnTo>
                  <a:lnTo>
                    <a:pt x="4465320" y="426720"/>
                  </a:lnTo>
                  <a:lnTo>
                    <a:pt x="934433" y="1761930"/>
                  </a:lnTo>
                  <a:lnTo>
                    <a:pt x="0" y="1052662"/>
                  </a:lnTo>
                  <a:close/>
                </a:path>
              </a:pathLst>
            </a:custGeom>
            <a:blipFill rotWithShape="1">
              <a:blip r:embed="rId2">
                <a:alphaModFix/>
              </a:blip>
              <a:stretch>
                <a:fillRect l="-223" r="-223"/>
              </a:stretch>
            </a:blip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1" name="Google Shape;171;p33"/>
            <p:cNvSpPr/>
            <p:nvPr/>
          </p:nvSpPr>
          <p:spPr>
            <a:xfrm>
              <a:off x="4920060" y="119557"/>
              <a:ext cx="1036212" cy="1005693"/>
            </a:xfrm>
            <a:custGeom>
              <a:avLst/>
              <a:gdLst/>
              <a:ahLst/>
              <a:cxnLst/>
              <a:rect l="l" t="t" r="r" b="b"/>
              <a:pathLst>
                <a:path w="1978500" h="1920227" extrusionOk="0">
                  <a:moveTo>
                    <a:pt x="0" y="0"/>
                  </a:moveTo>
                  <a:lnTo>
                    <a:pt x="1978500" y="0"/>
                  </a:lnTo>
                  <a:lnTo>
                    <a:pt x="876998" y="1920227"/>
                  </a:lnTo>
                  <a:close/>
                </a:path>
              </a:pathLst>
            </a:custGeom>
            <a:solidFill>
              <a:schemeClr val="lt1">
                <a:alpha val="45882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2" name="Google Shape;172;p33"/>
            <p:cNvSpPr/>
            <p:nvPr/>
          </p:nvSpPr>
          <p:spPr>
            <a:xfrm>
              <a:off x="7610197" y="119557"/>
              <a:ext cx="508146" cy="477657"/>
            </a:xfrm>
            <a:custGeom>
              <a:avLst/>
              <a:gdLst/>
              <a:ahLst/>
              <a:cxnLst/>
              <a:rect l="l" t="t" r="r" b="b"/>
              <a:pathLst>
                <a:path w="970232" h="912018" extrusionOk="0">
                  <a:moveTo>
                    <a:pt x="0" y="0"/>
                  </a:moveTo>
                  <a:lnTo>
                    <a:pt x="970232" y="0"/>
                  </a:lnTo>
                  <a:lnTo>
                    <a:pt x="804720" y="912018"/>
                  </a:lnTo>
                  <a:close/>
                </a:path>
              </a:pathLst>
            </a:custGeom>
            <a:solidFill>
              <a:schemeClr val="lt1">
                <a:alpha val="45882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3" name="Google Shape;173;p33"/>
            <p:cNvSpPr/>
            <p:nvPr/>
          </p:nvSpPr>
          <p:spPr>
            <a:xfrm flipH="1">
              <a:off x="7164646" y="119557"/>
              <a:ext cx="951008" cy="481890"/>
            </a:xfrm>
            <a:custGeom>
              <a:avLst/>
              <a:gdLst/>
              <a:ahLst/>
              <a:cxnLst/>
              <a:rect l="l" t="t" r="r" b="b"/>
              <a:pathLst>
                <a:path w="1815814" h="920101" extrusionOk="0">
                  <a:moveTo>
                    <a:pt x="1815814" y="0"/>
                  </a:moveTo>
                  <a:lnTo>
                    <a:pt x="0" y="0"/>
                  </a:lnTo>
                  <a:lnTo>
                    <a:pt x="161054" y="920101"/>
                  </a:lnTo>
                  <a:close/>
                </a:path>
              </a:pathLst>
            </a:custGeom>
            <a:solidFill>
              <a:schemeClr val="lt1">
                <a:alpha val="45882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4" name="Google Shape;174;p33"/>
            <p:cNvSpPr/>
            <p:nvPr/>
          </p:nvSpPr>
          <p:spPr>
            <a:xfrm>
              <a:off x="4920060" y="119557"/>
              <a:ext cx="2146640" cy="1005693"/>
            </a:xfrm>
            <a:custGeom>
              <a:avLst/>
              <a:gdLst/>
              <a:ahLst/>
              <a:cxnLst/>
              <a:rect l="l" t="t" r="r" b="b"/>
              <a:pathLst>
                <a:path w="4098704" h="1920227" extrusionOk="0">
                  <a:moveTo>
                    <a:pt x="0" y="0"/>
                  </a:moveTo>
                  <a:lnTo>
                    <a:pt x="4098704" y="0"/>
                  </a:lnTo>
                  <a:lnTo>
                    <a:pt x="876998" y="1920227"/>
                  </a:lnTo>
                  <a:close/>
                </a:path>
              </a:pathLst>
            </a:custGeom>
            <a:solidFill>
              <a:schemeClr val="lt1">
                <a:alpha val="45882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75" name="Google Shape;175;p33"/>
          <p:cNvSpPr txBox="1">
            <a:spLocks noGrp="1"/>
          </p:cNvSpPr>
          <p:nvPr>
            <p:ph type="title"/>
          </p:nvPr>
        </p:nvSpPr>
        <p:spPr>
          <a:xfrm>
            <a:off x="449817" y="116997"/>
            <a:ext cx="4839634" cy="5405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72000" bIns="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2600"/>
              <a:buFont typeface="Calibri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6" name="Google Shape;176;p33"/>
          <p:cNvSpPr txBox="1">
            <a:spLocks noGrp="1"/>
          </p:cNvSpPr>
          <p:nvPr>
            <p:ph type="dt" idx="10"/>
          </p:nvPr>
        </p:nvSpPr>
        <p:spPr>
          <a:xfrm>
            <a:off x="1059417" y="4903300"/>
            <a:ext cx="665886" cy="1384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77" name="Google Shape;177;p33"/>
          <p:cNvSpPr txBox="1">
            <a:spLocks noGrp="1"/>
          </p:cNvSpPr>
          <p:nvPr>
            <p:ph type="sldNum" idx="12"/>
          </p:nvPr>
        </p:nvSpPr>
        <p:spPr>
          <a:xfrm>
            <a:off x="449817" y="4903300"/>
            <a:ext cx="450850" cy="1384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spAutoFit/>
          </a:bodyPr>
          <a:lstStyle>
            <a:lvl1pPr marL="0" lvl="0" indent="0" algn="l">
              <a:spcBef>
                <a:spcPts val="0"/>
              </a:spcBef>
              <a:buNone/>
              <a:defRPr/>
            </a:lvl1pPr>
            <a:lvl2pPr marL="0" lvl="1" indent="0" algn="l">
              <a:spcBef>
                <a:spcPts val="0"/>
              </a:spcBef>
              <a:buNone/>
              <a:defRPr/>
            </a:lvl2pPr>
            <a:lvl3pPr marL="0" lvl="2" indent="0" algn="l">
              <a:spcBef>
                <a:spcPts val="0"/>
              </a:spcBef>
              <a:buNone/>
              <a:defRPr/>
            </a:lvl3pPr>
            <a:lvl4pPr marL="0" lvl="3" indent="0" algn="l">
              <a:spcBef>
                <a:spcPts val="0"/>
              </a:spcBef>
              <a:buNone/>
              <a:defRPr/>
            </a:lvl4pPr>
            <a:lvl5pPr marL="0" lvl="4" indent="0" algn="l">
              <a:spcBef>
                <a:spcPts val="0"/>
              </a:spcBef>
              <a:buNone/>
              <a:defRPr/>
            </a:lvl5pPr>
            <a:lvl6pPr marL="0" lvl="5" indent="0" algn="l">
              <a:spcBef>
                <a:spcPts val="0"/>
              </a:spcBef>
              <a:buNone/>
              <a:defRPr/>
            </a:lvl6pPr>
            <a:lvl7pPr marL="0" lvl="6" indent="0" algn="l">
              <a:spcBef>
                <a:spcPts val="0"/>
              </a:spcBef>
              <a:buNone/>
              <a:defRPr/>
            </a:lvl7pPr>
            <a:lvl8pPr marL="0" lvl="7" indent="0" algn="l">
              <a:spcBef>
                <a:spcPts val="0"/>
              </a:spcBef>
              <a:buNone/>
              <a:defRPr/>
            </a:lvl8pPr>
            <a:lvl9pPr marL="0" lvl="8" indent="0" algn="l">
              <a:spcBef>
                <a:spcPts val="0"/>
              </a:spcBef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Page </a:t>
            </a: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p:transition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ext slide, 2 photos ">
  <p:cSld name="Text slide, 2 photos ">
    <p:spTree>
      <p:nvGrpSpPr>
        <p:cNvPr id="1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p34"/>
          <p:cNvSpPr>
            <a:spLocks noGrp="1"/>
          </p:cNvSpPr>
          <p:nvPr>
            <p:ph type="pic" idx="2"/>
          </p:nvPr>
        </p:nvSpPr>
        <p:spPr>
          <a:xfrm>
            <a:off x="5528944" y="125629"/>
            <a:ext cx="3490261" cy="2145545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36000" tIns="1440000" rIns="36000" bIns="36000" anchor="t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oto Sans Symbols"/>
              <a:buChar char="▪"/>
              <a:defRPr sz="1400" b="0" i="0" u="none" strike="noStrike" cap="none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oto Sans Symbols"/>
              <a:buChar char="−"/>
              <a:defRPr sz="1400" b="0" i="0" u="none" strike="noStrike" cap="none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80" name="Google Shape;180;p34"/>
          <p:cNvSpPr txBox="1">
            <a:spLocks noGrp="1"/>
          </p:cNvSpPr>
          <p:nvPr>
            <p:ph type="body" idx="1"/>
          </p:nvPr>
        </p:nvSpPr>
        <p:spPr>
          <a:xfrm>
            <a:off x="449818" y="739302"/>
            <a:ext cx="4839634" cy="38612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72000" bIns="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1400"/>
              <a:buNone/>
              <a:defRPr/>
            </a:lvl1pPr>
            <a:lvl2pPr marL="914400" lvl="1" indent="-317500" algn="l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SzPts val="1400"/>
              <a:buChar char="▪"/>
              <a:defRPr/>
            </a:lvl2pPr>
            <a:lvl3pPr marL="1371600" lvl="2" indent="-317500" algn="l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SzPts val="1400"/>
              <a:buChar char="−"/>
              <a:defRPr/>
            </a:lvl3pPr>
            <a:lvl4pPr marL="1828800" lvl="3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81" name="Google Shape;181;p34"/>
          <p:cNvSpPr>
            <a:spLocks noGrp="1"/>
          </p:cNvSpPr>
          <p:nvPr>
            <p:ph type="pic" idx="3"/>
          </p:nvPr>
        </p:nvSpPr>
        <p:spPr>
          <a:xfrm>
            <a:off x="5528944" y="2455029"/>
            <a:ext cx="3490261" cy="2145545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36000" tIns="1440000" rIns="36000" bIns="36000" anchor="t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oto Sans Symbols"/>
              <a:buChar char="▪"/>
              <a:defRPr sz="1400" b="0" i="0" u="none" strike="noStrike" cap="none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oto Sans Symbols"/>
              <a:buChar char="−"/>
              <a:defRPr sz="1400" b="0" i="0" u="none" strike="noStrike" cap="none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82" name="Google Shape;182;p34"/>
          <p:cNvSpPr txBox="1">
            <a:spLocks noGrp="1"/>
          </p:cNvSpPr>
          <p:nvPr>
            <p:ph type="title"/>
          </p:nvPr>
        </p:nvSpPr>
        <p:spPr>
          <a:xfrm>
            <a:off x="449816" y="116997"/>
            <a:ext cx="4839635" cy="5405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72000" bIns="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2600"/>
              <a:buFont typeface="Calibri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3" name="Google Shape;183;p34"/>
          <p:cNvSpPr txBox="1">
            <a:spLocks noGrp="1"/>
          </p:cNvSpPr>
          <p:nvPr>
            <p:ph type="dt" idx="10"/>
          </p:nvPr>
        </p:nvSpPr>
        <p:spPr>
          <a:xfrm>
            <a:off x="1059417" y="4903300"/>
            <a:ext cx="665886" cy="1384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84" name="Google Shape;184;p34"/>
          <p:cNvSpPr txBox="1">
            <a:spLocks noGrp="1"/>
          </p:cNvSpPr>
          <p:nvPr>
            <p:ph type="sldNum" idx="12"/>
          </p:nvPr>
        </p:nvSpPr>
        <p:spPr>
          <a:xfrm>
            <a:off x="449817" y="4903300"/>
            <a:ext cx="450850" cy="1384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spAutoFit/>
          </a:bodyPr>
          <a:lstStyle>
            <a:lvl1pPr marL="0" lvl="0" indent="0" algn="l">
              <a:spcBef>
                <a:spcPts val="0"/>
              </a:spcBef>
              <a:buNone/>
              <a:defRPr/>
            </a:lvl1pPr>
            <a:lvl2pPr marL="0" lvl="1" indent="0" algn="l">
              <a:spcBef>
                <a:spcPts val="0"/>
              </a:spcBef>
              <a:buNone/>
              <a:defRPr/>
            </a:lvl2pPr>
            <a:lvl3pPr marL="0" lvl="2" indent="0" algn="l">
              <a:spcBef>
                <a:spcPts val="0"/>
              </a:spcBef>
              <a:buNone/>
              <a:defRPr/>
            </a:lvl3pPr>
            <a:lvl4pPr marL="0" lvl="3" indent="0" algn="l">
              <a:spcBef>
                <a:spcPts val="0"/>
              </a:spcBef>
              <a:buNone/>
              <a:defRPr/>
            </a:lvl4pPr>
            <a:lvl5pPr marL="0" lvl="4" indent="0" algn="l">
              <a:spcBef>
                <a:spcPts val="0"/>
              </a:spcBef>
              <a:buNone/>
              <a:defRPr/>
            </a:lvl5pPr>
            <a:lvl6pPr marL="0" lvl="5" indent="0" algn="l">
              <a:spcBef>
                <a:spcPts val="0"/>
              </a:spcBef>
              <a:buNone/>
              <a:defRPr/>
            </a:lvl6pPr>
            <a:lvl7pPr marL="0" lvl="6" indent="0" algn="l">
              <a:spcBef>
                <a:spcPts val="0"/>
              </a:spcBef>
              <a:buNone/>
              <a:defRPr/>
            </a:lvl7pPr>
            <a:lvl8pPr marL="0" lvl="7" indent="0" algn="l">
              <a:spcBef>
                <a:spcPts val="0"/>
              </a:spcBef>
              <a:buNone/>
              <a:defRPr/>
            </a:lvl8pPr>
            <a:lvl9pPr marL="0" lvl="8" indent="0" algn="l">
              <a:spcBef>
                <a:spcPts val="0"/>
              </a:spcBef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Page </a:t>
            </a: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p:transition>
    <p:fad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ext slide, 2 photos, alternative">
  <p:cSld name="Text slide, 2 photos, alternative"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p35"/>
          <p:cNvSpPr>
            <a:spLocks noGrp="1"/>
          </p:cNvSpPr>
          <p:nvPr>
            <p:ph type="pic" idx="2"/>
          </p:nvPr>
        </p:nvSpPr>
        <p:spPr>
          <a:xfrm>
            <a:off x="5528944" y="125629"/>
            <a:ext cx="3490261" cy="2145545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36000" tIns="1440000" rIns="36000" bIns="36000" anchor="t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oto Sans Symbols"/>
              <a:buChar char="▪"/>
              <a:defRPr sz="1400" b="0" i="0" u="none" strike="noStrike" cap="none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oto Sans Symbols"/>
              <a:buChar char="−"/>
              <a:defRPr sz="1400" b="0" i="0" u="none" strike="noStrike" cap="none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87" name="Google Shape;187;p35"/>
          <p:cNvSpPr txBox="1">
            <a:spLocks noGrp="1"/>
          </p:cNvSpPr>
          <p:nvPr>
            <p:ph type="body" idx="1"/>
          </p:nvPr>
        </p:nvSpPr>
        <p:spPr>
          <a:xfrm>
            <a:off x="449817" y="729141"/>
            <a:ext cx="4839634" cy="38711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72000" bIns="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1400"/>
              <a:buNone/>
              <a:defRPr/>
            </a:lvl1pPr>
            <a:lvl2pPr marL="914400" lvl="1" indent="-317500" algn="l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SzPts val="1400"/>
              <a:buChar char="▪"/>
              <a:defRPr/>
            </a:lvl2pPr>
            <a:lvl3pPr marL="1371600" lvl="2" indent="-317500" algn="l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SzPts val="1400"/>
              <a:buChar char="−"/>
              <a:defRPr/>
            </a:lvl3pPr>
            <a:lvl4pPr marL="1828800" lvl="3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grpSp>
        <p:nvGrpSpPr>
          <p:cNvPr id="188" name="Google Shape;188;p35"/>
          <p:cNvGrpSpPr/>
          <p:nvPr/>
        </p:nvGrpSpPr>
        <p:grpSpPr>
          <a:xfrm rot="10800000" flipH="1">
            <a:off x="124795" y="4507148"/>
            <a:ext cx="2320828" cy="346087"/>
            <a:chOff x="4846637" y="119557"/>
            <a:chExt cx="3783013" cy="1005693"/>
          </a:xfrm>
        </p:grpSpPr>
        <p:sp>
          <p:nvSpPr>
            <p:cNvPr id="189" name="Google Shape;189;p35"/>
            <p:cNvSpPr/>
            <p:nvPr/>
          </p:nvSpPr>
          <p:spPr>
            <a:xfrm>
              <a:off x="4846637" y="119557"/>
              <a:ext cx="3783013" cy="1003198"/>
            </a:xfrm>
            <a:custGeom>
              <a:avLst/>
              <a:gdLst/>
              <a:ahLst/>
              <a:cxnLst/>
              <a:rect l="l" t="t" r="r" b="b"/>
              <a:pathLst>
                <a:path w="6644156" h="1761930" extrusionOk="0">
                  <a:moveTo>
                    <a:pt x="0" y="0"/>
                  </a:moveTo>
                  <a:lnTo>
                    <a:pt x="6644156" y="0"/>
                  </a:lnTo>
                  <a:lnTo>
                    <a:pt x="5593080" y="838200"/>
                  </a:lnTo>
                  <a:lnTo>
                    <a:pt x="4465320" y="426720"/>
                  </a:lnTo>
                  <a:lnTo>
                    <a:pt x="934433" y="1761930"/>
                  </a:lnTo>
                  <a:lnTo>
                    <a:pt x="0" y="1052662"/>
                  </a:lnTo>
                  <a:close/>
                </a:path>
              </a:pathLst>
            </a:custGeom>
            <a:blipFill rotWithShape="1">
              <a:blip r:embed="rId2">
                <a:alphaModFix/>
              </a:blip>
              <a:stretch>
                <a:fillRect l="-223" r="-223"/>
              </a:stretch>
            </a:blip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0" name="Google Shape;190;p35"/>
            <p:cNvSpPr/>
            <p:nvPr/>
          </p:nvSpPr>
          <p:spPr>
            <a:xfrm>
              <a:off x="4920060" y="119557"/>
              <a:ext cx="1036212" cy="1005693"/>
            </a:xfrm>
            <a:custGeom>
              <a:avLst/>
              <a:gdLst/>
              <a:ahLst/>
              <a:cxnLst/>
              <a:rect l="l" t="t" r="r" b="b"/>
              <a:pathLst>
                <a:path w="1978500" h="1920227" extrusionOk="0">
                  <a:moveTo>
                    <a:pt x="0" y="0"/>
                  </a:moveTo>
                  <a:lnTo>
                    <a:pt x="1978500" y="0"/>
                  </a:lnTo>
                  <a:lnTo>
                    <a:pt x="876998" y="1920227"/>
                  </a:lnTo>
                  <a:close/>
                </a:path>
              </a:pathLst>
            </a:custGeom>
            <a:solidFill>
              <a:schemeClr val="lt1">
                <a:alpha val="45882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1" name="Google Shape;191;p35"/>
            <p:cNvSpPr/>
            <p:nvPr/>
          </p:nvSpPr>
          <p:spPr>
            <a:xfrm>
              <a:off x="7610197" y="119557"/>
              <a:ext cx="508146" cy="477657"/>
            </a:xfrm>
            <a:custGeom>
              <a:avLst/>
              <a:gdLst/>
              <a:ahLst/>
              <a:cxnLst/>
              <a:rect l="l" t="t" r="r" b="b"/>
              <a:pathLst>
                <a:path w="970232" h="912018" extrusionOk="0">
                  <a:moveTo>
                    <a:pt x="0" y="0"/>
                  </a:moveTo>
                  <a:lnTo>
                    <a:pt x="970232" y="0"/>
                  </a:lnTo>
                  <a:lnTo>
                    <a:pt x="804720" y="912018"/>
                  </a:lnTo>
                  <a:close/>
                </a:path>
              </a:pathLst>
            </a:custGeom>
            <a:solidFill>
              <a:schemeClr val="lt1">
                <a:alpha val="45882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2" name="Google Shape;192;p35"/>
            <p:cNvSpPr/>
            <p:nvPr/>
          </p:nvSpPr>
          <p:spPr>
            <a:xfrm flipH="1">
              <a:off x="7164646" y="119557"/>
              <a:ext cx="951008" cy="481890"/>
            </a:xfrm>
            <a:custGeom>
              <a:avLst/>
              <a:gdLst/>
              <a:ahLst/>
              <a:cxnLst/>
              <a:rect l="l" t="t" r="r" b="b"/>
              <a:pathLst>
                <a:path w="1815814" h="920101" extrusionOk="0">
                  <a:moveTo>
                    <a:pt x="1815814" y="0"/>
                  </a:moveTo>
                  <a:lnTo>
                    <a:pt x="0" y="0"/>
                  </a:lnTo>
                  <a:lnTo>
                    <a:pt x="161054" y="920101"/>
                  </a:lnTo>
                  <a:close/>
                </a:path>
              </a:pathLst>
            </a:custGeom>
            <a:solidFill>
              <a:schemeClr val="lt1">
                <a:alpha val="45882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3" name="Google Shape;193;p35"/>
            <p:cNvSpPr/>
            <p:nvPr/>
          </p:nvSpPr>
          <p:spPr>
            <a:xfrm>
              <a:off x="4920060" y="119557"/>
              <a:ext cx="2146640" cy="1005693"/>
            </a:xfrm>
            <a:custGeom>
              <a:avLst/>
              <a:gdLst/>
              <a:ahLst/>
              <a:cxnLst/>
              <a:rect l="l" t="t" r="r" b="b"/>
              <a:pathLst>
                <a:path w="4098704" h="1920227" extrusionOk="0">
                  <a:moveTo>
                    <a:pt x="0" y="0"/>
                  </a:moveTo>
                  <a:lnTo>
                    <a:pt x="4098704" y="0"/>
                  </a:lnTo>
                  <a:lnTo>
                    <a:pt x="876998" y="1920227"/>
                  </a:lnTo>
                  <a:close/>
                </a:path>
              </a:pathLst>
            </a:custGeom>
            <a:solidFill>
              <a:schemeClr val="lt1">
                <a:alpha val="45882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94" name="Google Shape;194;p35"/>
          <p:cNvSpPr>
            <a:spLocks noGrp="1"/>
          </p:cNvSpPr>
          <p:nvPr>
            <p:ph type="pic" idx="3"/>
          </p:nvPr>
        </p:nvSpPr>
        <p:spPr>
          <a:xfrm>
            <a:off x="5528944" y="2455029"/>
            <a:ext cx="3490261" cy="2145545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36000" tIns="1440000" rIns="36000" bIns="36000" anchor="t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oto Sans Symbols"/>
              <a:buChar char="▪"/>
              <a:defRPr sz="1400" b="0" i="0" u="none" strike="noStrike" cap="none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oto Sans Symbols"/>
              <a:buChar char="−"/>
              <a:defRPr sz="1400" b="0" i="0" u="none" strike="noStrike" cap="none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95" name="Google Shape;195;p35"/>
          <p:cNvSpPr txBox="1">
            <a:spLocks noGrp="1"/>
          </p:cNvSpPr>
          <p:nvPr>
            <p:ph type="title"/>
          </p:nvPr>
        </p:nvSpPr>
        <p:spPr>
          <a:xfrm>
            <a:off x="449817" y="97542"/>
            <a:ext cx="4839634" cy="5405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72000" bIns="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2600"/>
              <a:buFont typeface="Calibri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6" name="Google Shape;196;p35"/>
          <p:cNvSpPr txBox="1">
            <a:spLocks noGrp="1"/>
          </p:cNvSpPr>
          <p:nvPr>
            <p:ph type="dt" idx="10"/>
          </p:nvPr>
        </p:nvSpPr>
        <p:spPr>
          <a:xfrm>
            <a:off x="1059417" y="4903300"/>
            <a:ext cx="665886" cy="1384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97" name="Google Shape;197;p35"/>
          <p:cNvSpPr txBox="1">
            <a:spLocks noGrp="1"/>
          </p:cNvSpPr>
          <p:nvPr>
            <p:ph type="sldNum" idx="12"/>
          </p:nvPr>
        </p:nvSpPr>
        <p:spPr>
          <a:xfrm>
            <a:off x="449817" y="4903300"/>
            <a:ext cx="450850" cy="1384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spAutoFit/>
          </a:bodyPr>
          <a:lstStyle>
            <a:lvl1pPr marL="0" lvl="0" indent="0" algn="l">
              <a:spcBef>
                <a:spcPts val="0"/>
              </a:spcBef>
              <a:buNone/>
              <a:defRPr/>
            </a:lvl1pPr>
            <a:lvl2pPr marL="0" lvl="1" indent="0" algn="l">
              <a:spcBef>
                <a:spcPts val="0"/>
              </a:spcBef>
              <a:buNone/>
              <a:defRPr/>
            </a:lvl2pPr>
            <a:lvl3pPr marL="0" lvl="2" indent="0" algn="l">
              <a:spcBef>
                <a:spcPts val="0"/>
              </a:spcBef>
              <a:buNone/>
              <a:defRPr/>
            </a:lvl3pPr>
            <a:lvl4pPr marL="0" lvl="3" indent="0" algn="l">
              <a:spcBef>
                <a:spcPts val="0"/>
              </a:spcBef>
              <a:buNone/>
              <a:defRPr/>
            </a:lvl4pPr>
            <a:lvl5pPr marL="0" lvl="4" indent="0" algn="l">
              <a:spcBef>
                <a:spcPts val="0"/>
              </a:spcBef>
              <a:buNone/>
              <a:defRPr/>
            </a:lvl5pPr>
            <a:lvl6pPr marL="0" lvl="5" indent="0" algn="l">
              <a:spcBef>
                <a:spcPts val="0"/>
              </a:spcBef>
              <a:buNone/>
              <a:defRPr/>
            </a:lvl6pPr>
            <a:lvl7pPr marL="0" lvl="6" indent="0" algn="l">
              <a:spcBef>
                <a:spcPts val="0"/>
              </a:spcBef>
              <a:buNone/>
              <a:defRPr/>
            </a:lvl7pPr>
            <a:lvl8pPr marL="0" lvl="7" indent="0" algn="l">
              <a:spcBef>
                <a:spcPts val="0"/>
              </a:spcBef>
              <a:buNone/>
              <a:defRPr/>
            </a:lvl8pPr>
            <a:lvl9pPr marL="0" lvl="8" indent="0" algn="l">
              <a:spcBef>
                <a:spcPts val="0"/>
              </a:spcBef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Page </a:t>
            </a: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p:transition>
    <p:fad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ext slide, 2 photos, with two columns">
  <p:cSld name="Text slide, 2 photos, with two columns">
    <p:spTree>
      <p:nvGrpSpPr>
        <p:cNvPr id="1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Google Shape;199;p36"/>
          <p:cNvSpPr>
            <a:spLocks noGrp="1"/>
          </p:cNvSpPr>
          <p:nvPr>
            <p:ph type="pic" idx="2"/>
          </p:nvPr>
        </p:nvSpPr>
        <p:spPr>
          <a:xfrm>
            <a:off x="4728155" y="2444751"/>
            <a:ext cx="4288845" cy="2155568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36000" tIns="1440000" rIns="36000" bIns="360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oto Sans Symbols"/>
              <a:buChar char="▪"/>
              <a:defRPr sz="1400" b="0" i="0" u="none" strike="noStrike" cap="none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oto Sans Symbols"/>
              <a:buChar char="−"/>
              <a:defRPr sz="1400" b="0" i="0" u="none" strike="noStrike" cap="none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00" name="Google Shape;200;p36"/>
          <p:cNvSpPr>
            <a:spLocks noGrp="1"/>
          </p:cNvSpPr>
          <p:nvPr>
            <p:ph type="pic" idx="3"/>
          </p:nvPr>
        </p:nvSpPr>
        <p:spPr>
          <a:xfrm>
            <a:off x="123134" y="2444751"/>
            <a:ext cx="4288845" cy="2155568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36000" tIns="1440000" rIns="36000" bIns="360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oto Sans Symbols"/>
              <a:buChar char="▪"/>
              <a:defRPr sz="1400" b="0" i="0" u="none" strike="noStrike" cap="none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oto Sans Symbols"/>
              <a:buChar char="−"/>
              <a:defRPr sz="1400" b="0" i="0" u="none" strike="noStrike" cap="none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01" name="Google Shape;201;p36"/>
          <p:cNvSpPr txBox="1">
            <a:spLocks noGrp="1"/>
          </p:cNvSpPr>
          <p:nvPr>
            <p:ph type="body" idx="1"/>
          </p:nvPr>
        </p:nvSpPr>
        <p:spPr>
          <a:xfrm>
            <a:off x="133350" y="732817"/>
            <a:ext cx="4278629" cy="15379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72000" bIns="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1400"/>
              <a:buNone/>
              <a:defRPr/>
            </a:lvl1pPr>
            <a:lvl2pPr marL="914400" lvl="1" indent="-317500" algn="l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SzPts val="1400"/>
              <a:buChar char="▪"/>
              <a:defRPr/>
            </a:lvl2pPr>
            <a:lvl3pPr marL="1371600" lvl="2" indent="-317500" algn="l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SzPts val="1400"/>
              <a:buChar char="−"/>
              <a:defRPr/>
            </a:lvl3pPr>
            <a:lvl4pPr marL="1828800" lvl="3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02" name="Google Shape;202;p36"/>
          <p:cNvSpPr txBox="1">
            <a:spLocks noGrp="1"/>
          </p:cNvSpPr>
          <p:nvPr>
            <p:ph type="title"/>
          </p:nvPr>
        </p:nvSpPr>
        <p:spPr>
          <a:xfrm>
            <a:off x="123134" y="101701"/>
            <a:ext cx="8885437" cy="5405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72000" bIns="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2600"/>
              <a:buFont typeface="Calibri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3" name="Google Shape;203;p36"/>
          <p:cNvSpPr txBox="1">
            <a:spLocks noGrp="1"/>
          </p:cNvSpPr>
          <p:nvPr>
            <p:ph type="body" idx="4"/>
          </p:nvPr>
        </p:nvSpPr>
        <p:spPr>
          <a:xfrm>
            <a:off x="4721806" y="732817"/>
            <a:ext cx="4288844" cy="15379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72000" bIns="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1400"/>
              <a:buNone/>
              <a:defRPr/>
            </a:lvl1pPr>
            <a:lvl2pPr marL="914400" lvl="1" indent="-317500" algn="l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SzPts val="1400"/>
              <a:buChar char="▪"/>
              <a:defRPr/>
            </a:lvl2pPr>
            <a:lvl3pPr marL="1371600" lvl="2" indent="-317500" algn="l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SzPts val="1400"/>
              <a:buChar char="−"/>
              <a:defRPr/>
            </a:lvl3pPr>
            <a:lvl4pPr marL="1828800" lvl="3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04" name="Google Shape;204;p36"/>
          <p:cNvSpPr txBox="1">
            <a:spLocks noGrp="1"/>
          </p:cNvSpPr>
          <p:nvPr>
            <p:ph type="dt" idx="10"/>
          </p:nvPr>
        </p:nvSpPr>
        <p:spPr>
          <a:xfrm>
            <a:off x="1059417" y="4903300"/>
            <a:ext cx="665886" cy="1384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05" name="Google Shape;205;p36"/>
          <p:cNvSpPr txBox="1">
            <a:spLocks noGrp="1"/>
          </p:cNvSpPr>
          <p:nvPr>
            <p:ph type="sldNum" idx="12"/>
          </p:nvPr>
        </p:nvSpPr>
        <p:spPr>
          <a:xfrm>
            <a:off x="449817" y="4903300"/>
            <a:ext cx="450850" cy="1384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spAutoFit/>
          </a:bodyPr>
          <a:lstStyle>
            <a:lvl1pPr marL="0" lvl="0" indent="0" algn="l">
              <a:spcBef>
                <a:spcPts val="0"/>
              </a:spcBef>
              <a:buNone/>
              <a:defRPr/>
            </a:lvl1pPr>
            <a:lvl2pPr marL="0" lvl="1" indent="0" algn="l">
              <a:spcBef>
                <a:spcPts val="0"/>
              </a:spcBef>
              <a:buNone/>
              <a:defRPr/>
            </a:lvl2pPr>
            <a:lvl3pPr marL="0" lvl="2" indent="0" algn="l">
              <a:spcBef>
                <a:spcPts val="0"/>
              </a:spcBef>
              <a:buNone/>
              <a:defRPr/>
            </a:lvl3pPr>
            <a:lvl4pPr marL="0" lvl="3" indent="0" algn="l">
              <a:spcBef>
                <a:spcPts val="0"/>
              </a:spcBef>
              <a:buNone/>
              <a:defRPr/>
            </a:lvl4pPr>
            <a:lvl5pPr marL="0" lvl="4" indent="0" algn="l">
              <a:spcBef>
                <a:spcPts val="0"/>
              </a:spcBef>
              <a:buNone/>
              <a:defRPr/>
            </a:lvl5pPr>
            <a:lvl6pPr marL="0" lvl="5" indent="0" algn="l">
              <a:spcBef>
                <a:spcPts val="0"/>
              </a:spcBef>
              <a:buNone/>
              <a:defRPr/>
            </a:lvl6pPr>
            <a:lvl7pPr marL="0" lvl="6" indent="0" algn="l">
              <a:spcBef>
                <a:spcPts val="0"/>
              </a:spcBef>
              <a:buNone/>
              <a:defRPr/>
            </a:lvl7pPr>
            <a:lvl8pPr marL="0" lvl="7" indent="0" algn="l">
              <a:spcBef>
                <a:spcPts val="0"/>
              </a:spcBef>
              <a:buNone/>
              <a:defRPr/>
            </a:lvl8pPr>
            <a:lvl9pPr marL="0" lvl="8" indent="0" algn="l">
              <a:spcBef>
                <a:spcPts val="0"/>
              </a:spcBef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Page </a:t>
            </a: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1" pos="2880">
          <p15:clr>
            <a:srgbClr val="FBAE40"/>
          </p15:clr>
        </p15:guide>
      </p15:sldGuideLst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ext slide, 3 photos, with three columns">
  <p:cSld name="Text slide, 3 photos, with three columns">
    <p:spTree>
      <p:nvGrpSpPr>
        <p:cNvPr id="1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Google Shape;207;p37"/>
          <p:cNvSpPr>
            <a:spLocks noGrp="1"/>
          </p:cNvSpPr>
          <p:nvPr>
            <p:ph type="pic" idx="2"/>
          </p:nvPr>
        </p:nvSpPr>
        <p:spPr>
          <a:xfrm>
            <a:off x="3140868" y="2994718"/>
            <a:ext cx="2858400" cy="16056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36000" tIns="1080000" rIns="36000" bIns="36000" anchor="t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oto Sans Symbols"/>
              <a:buChar char="▪"/>
              <a:defRPr sz="1400" b="0" i="0" u="none" strike="noStrike" cap="none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oto Sans Symbols"/>
              <a:buChar char="−"/>
              <a:defRPr sz="1400" b="0" i="0" u="none" strike="noStrike" cap="none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08" name="Google Shape;208;p37"/>
          <p:cNvSpPr>
            <a:spLocks noGrp="1"/>
          </p:cNvSpPr>
          <p:nvPr>
            <p:ph type="pic" idx="3"/>
          </p:nvPr>
        </p:nvSpPr>
        <p:spPr>
          <a:xfrm>
            <a:off x="123135" y="2994718"/>
            <a:ext cx="2858400" cy="16056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36000" tIns="1080000" rIns="36000" bIns="36000" anchor="t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oto Sans Symbols"/>
              <a:buChar char="▪"/>
              <a:defRPr sz="1400" b="0" i="0" u="none" strike="noStrike" cap="none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oto Sans Symbols"/>
              <a:buChar char="−"/>
              <a:defRPr sz="1400" b="0" i="0" u="none" strike="noStrike" cap="none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09" name="Google Shape;209;p37"/>
          <p:cNvSpPr txBox="1">
            <a:spLocks noGrp="1"/>
          </p:cNvSpPr>
          <p:nvPr>
            <p:ph type="body" idx="1"/>
          </p:nvPr>
        </p:nvSpPr>
        <p:spPr>
          <a:xfrm>
            <a:off x="123136" y="778213"/>
            <a:ext cx="2858400" cy="20118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72000" bIns="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1400"/>
              <a:buNone/>
              <a:defRPr>
                <a:latin typeface="Calibri"/>
                <a:ea typeface="Calibri"/>
                <a:cs typeface="Calibri"/>
                <a:sym typeface="Calibri"/>
              </a:defRPr>
            </a:lvl1pPr>
            <a:lvl2pPr marL="914400" lvl="1" indent="-317500" algn="l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SzPts val="1400"/>
              <a:buChar char="▪"/>
              <a:defRPr>
                <a:latin typeface="Calibri"/>
                <a:ea typeface="Calibri"/>
                <a:cs typeface="Calibri"/>
                <a:sym typeface="Calibri"/>
              </a:defRPr>
            </a:lvl2pPr>
            <a:lvl3pPr marL="1371600" lvl="2" indent="-317500" algn="l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SzPts val="1400"/>
              <a:buChar char="−"/>
              <a:defRPr>
                <a:latin typeface="Calibri"/>
                <a:ea typeface="Calibri"/>
                <a:cs typeface="Calibri"/>
                <a:sym typeface="Calibri"/>
              </a:defRPr>
            </a:lvl3pPr>
            <a:lvl4pPr marL="1828800" lvl="3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10" name="Google Shape;210;p37"/>
          <p:cNvSpPr txBox="1">
            <a:spLocks noGrp="1"/>
          </p:cNvSpPr>
          <p:nvPr>
            <p:ph type="title"/>
          </p:nvPr>
        </p:nvSpPr>
        <p:spPr>
          <a:xfrm>
            <a:off x="123135" y="101701"/>
            <a:ext cx="8887514" cy="5405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72000" bIns="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2600"/>
              <a:buFont typeface="Calibri"/>
              <a:buNone/>
              <a:defRPr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1" name="Google Shape;211;p37"/>
          <p:cNvSpPr txBox="1">
            <a:spLocks noGrp="1"/>
          </p:cNvSpPr>
          <p:nvPr>
            <p:ph type="body" idx="4"/>
          </p:nvPr>
        </p:nvSpPr>
        <p:spPr>
          <a:xfrm>
            <a:off x="3140869" y="778213"/>
            <a:ext cx="2858400" cy="20118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72000" bIns="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1400"/>
              <a:buNone/>
              <a:defRPr>
                <a:latin typeface="Calibri"/>
                <a:ea typeface="Calibri"/>
                <a:cs typeface="Calibri"/>
                <a:sym typeface="Calibri"/>
              </a:defRPr>
            </a:lvl1pPr>
            <a:lvl2pPr marL="914400" lvl="1" indent="-317500" algn="l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SzPts val="1400"/>
              <a:buChar char="▪"/>
              <a:defRPr>
                <a:latin typeface="Calibri"/>
                <a:ea typeface="Calibri"/>
                <a:cs typeface="Calibri"/>
                <a:sym typeface="Calibri"/>
              </a:defRPr>
            </a:lvl2pPr>
            <a:lvl3pPr marL="1371600" lvl="2" indent="-317500" algn="l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SzPts val="1400"/>
              <a:buChar char="−"/>
              <a:defRPr>
                <a:latin typeface="Calibri"/>
                <a:ea typeface="Calibri"/>
                <a:cs typeface="Calibri"/>
                <a:sym typeface="Calibri"/>
              </a:defRPr>
            </a:lvl3pPr>
            <a:lvl4pPr marL="1828800" lvl="3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12" name="Google Shape;212;p37"/>
          <p:cNvSpPr>
            <a:spLocks noGrp="1"/>
          </p:cNvSpPr>
          <p:nvPr>
            <p:ph type="pic" idx="5"/>
          </p:nvPr>
        </p:nvSpPr>
        <p:spPr>
          <a:xfrm>
            <a:off x="6158600" y="2994718"/>
            <a:ext cx="2858400" cy="16056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36000" tIns="1080000" rIns="36000" bIns="36000" anchor="t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oto Sans Symbols"/>
              <a:buChar char="▪"/>
              <a:defRPr sz="1400" b="0" i="0" u="none" strike="noStrike" cap="none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oto Sans Symbols"/>
              <a:buChar char="−"/>
              <a:defRPr sz="1400" b="0" i="0" u="none" strike="noStrike" cap="none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13" name="Google Shape;213;p37"/>
          <p:cNvSpPr txBox="1">
            <a:spLocks noGrp="1"/>
          </p:cNvSpPr>
          <p:nvPr>
            <p:ph type="body" idx="6"/>
          </p:nvPr>
        </p:nvSpPr>
        <p:spPr>
          <a:xfrm>
            <a:off x="6158600" y="778213"/>
            <a:ext cx="2858401" cy="20118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72000" bIns="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1400"/>
              <a:buNone/>
              <a:defRPr>
                <a:latin typeface="Calibri"/>
                <a:ea typeface="Calibri"/>
                <a:cs typeface="Calibri"/>
                <a:sym typeface="Calibri"/>
              </a:defRPr>
            </a:lvl1pPr>
            <a:lvl2pPr marL="914400" lvl="1" indent="-317500" algn="l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SzPts val="1400"/>
              <a:buChar char="▪"/>
              <a:defRPr>
                <a:latin typeface="Calibri"/>
                <a:ea typeface="Calibri"/>
                <a:cs typeface="Calibri"/>
                <a:sym typeface="Calibri"/>
              </a:defRPr>
            </a:lvl2pPr>
            <a:lvl3pPr marL="1371600" lvl="2" indent="-317500" algn="l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SzPts val="1400"/>
              <a:buChar char="−"/>
              <a:defRPr>
                <a:latin typeface="Calibri"/>
                <a:ea typeface="Calibri"/>
                <a:cs typeface="Calibri"/>
                <a:sym typeface="Calibri"/>
              </a:defRPr>
            </a:lvl3pPr>
            <a:lvl4pPr marL="1828800" lvl="3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14" name="Google Shape;214;p37"/>
          <p:cNvSpPr txBox="1">
            <a:spLocks noGrp="1"/>
          </p:cNvSpPr>
          <p:nvPr>
            <p:ph type="dt" idx="10"/>
          </p:nvPr>
        </p:nvSpPr>
        <p:spPr>
          <a:xfrm>
            <a:off x="1059417" y="4903300"/>
            <a:ext cx="665886" cy="1384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15" name="Google Shape;215;p37"/>
          <p:cNvSpPr txBox="1">
            <a:spLocks noGrp="1"/>
          </p:cNvSpPr>
          <p:nvPr>
            <p:ph type="sldNum" idx="12"/>
          </p:nvPr>
        </p:nvSpPr>
        <p:spPr>
          <a:xfrm>
            <a:off x="449817" y="4903300"/>
            <a:ext cx="450850" cy="1384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spAutoFit/>
          </a:bodyPr>
          <a:lstStyle>
            <a:lvl1pPr marL="0" lvl="0" indent="0" algn="l">
              <a:spcBef>
                <a:spcPts val="0"/>
              </a:spcBef>
              <a:buNone/>
              <a:defRPr sz="900" b="0" i="0" u="none" strike="noStrike" cap="none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lvl="1" indent="0" algn="l">
              <a:spcBef>
                <a:spcPts val="0"/>
              </a:spcBef>
              <a:buNone/>
              <a:defRPr sz="900" b="0" i="0" u="none" strike="noStrike" cap="none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lvl="2" indent="0" algn="l">
              <a:spcBef>
                <a:spcPts val="0"/>
              </a:spcBef>
              <a:buNone/>
              <a:defRPr sz="900" b="0" i="0" u="none" strike="noStrike" cap="none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lvl="3" indent="0" algn="l">
              <a:spcBef>
                <a:spcPts val="0"/>
              </a:spcBef>
              <a:buNone/>
              <a:defRPr sz="900" b="0" i="0" u="none" strike="noStrike" cap="none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lvl="4" indent="0" algn="l">
              <a:spcBef>
                <a:spcPts val="0"/>
              </a:spcBef>
              <a:buNone/>
              <a:defRPr sz="900" b="0" i="0" u="none" strike="noStrike" cap="none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lvl="5" indent="0" algn="l">
              <a:spcBef>
                <a:spcPts val="0"/>
              </a:spcBef>
              <a:buNone/>
              <a:defRPr sz="900" b="0" i="0" u="none" strike="noStrike" cap="none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lvl="6" indent="0" algn="l">
              <a:spcBef>
                <a:spcPts val="0"/>
              </a:spcBef>
              <a:buNone/>
              <a:defRPr sz="900" b="0" i="0" u="none" strike="noStrike" cap="none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lvl="7" indent="0" algn="l">
              <a:spcBef>
                <a:spcPts val="0"/>
              </a:spcBef>
              <a:buNone/>
              <a:defRPr sz="900" b="0" i="0" u="none" strike="noStrike" cap="none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lvl="8" indent="0" algn="l">
              <a:spcBef>
                <a:spcPts val="0"/>
              </a:spcBef>
              <a:buNone/>
              <a:defRPr sz="900" b="0" i="0" u="none" strike="noStrike" cap="none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Page </a:t>
            </a: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1" pos="2880">
          <p15:clr>
            <a:srgbClr val="FBAE40"/>
          </p15:clr>
        </p15:guide>
      </p15:sldGuideLst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act 1">
  <p:cSld name="Contact 1">
    <p:spTree>
      <p:nvGrpSpPr>
        <p:cNvPr id="1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7" name="Google Shape;217;p38"/>
          <p:cNvPicPr preferRelativeResize="0"/>
          <p:nvPr/>
        </p:nvPicPr>
        <p:blipFill rotWithShape="1">
          <a:blip r:embed="rId2">
            <a:alphaModFix/>
          </a:blip>
          <a:srcRect t="233" b="7465"/>
          <a:stretch/>
        </p:blipFill>
        <p:spPr>
          <a:xfrm>
            <a:off x="123135" y="123825"/>
            <a:ext cx="8893865" cy="4476494"/>
          </a:xfrm>
          <a:prstGeom prst="rect">
            <a:avLst/>
          </a:prstGeom>
          <a:noFill/>
          <a:ln>
            <a:noFill/>
          </a:ln>
        </p:spPr>
      </p:pic>
      <p:sp>
        <p:nvSpPr>
          <p:cNvPr id="218" name="Google Shape;218;p38"/>
          <p:cNvSpPr/>
          <p:nvPr/>
        </p:nvSpPr>
        <p:spPr>
          <a:xfrm>
            <a:off x="123135" y="123825"/>
            <a:ext cx="8893865" cy="4476494"/>
          </a:xfrm>
          <a:prstGeom prst="rect">
            <a:avLst/>
          </a:prstGeom>
          <a:solidFill>
            <a:schemeClr val="lt1">
              <a:alpha val="69803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35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9" name="Google Shape;219;p38"/>
          <p:cNvSpPr txBox="1">
            <a:spLocks noGrp="1"/>
          </p:cNvSpPr>
          <p:nvPr>
            <p:ph type="title"/>
          </p:nvPr>
        </p:nvSpPr>
        <p:spPr>
          <a:xfrm>
            <a:off x="449817" y="240212"/>
            <a:ext cx="8342492" cy="5405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72000" bIns="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2600"/>
              <a:buFont typeface="Calibri"/>
              <a:buNone/>
              <a:defRPr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0" name="Google Shape;220;p38"/>
          <p:cNvSpPr txBox="1">
            <a:spLocks noGrp="1"/>
          </p:cNvSpPr>
          <p:nvPr>
            <p:ph type="body" idx="1"/>
          </p:nvPr>
        </p:nvSpPr>
        <p:spPr>
          <a:xfrm>
            <a:off x="2140284" y="2070719"/>
            <a:ext cx="3369561" cy="10250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72000" bIns="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1200"/>
              <a:buNone/>
              <a:defRPr sz="1200">
                <a:latin typeface="Calibri"/>
                <a:ea typeface="Calibri"/>
                <a:cs typeface="Calibri"/>
                <a:sym typeface="Calibri"/>
              </a:defRPr>
            </a:lvl1pPr>
            <a:lvl2pPr marL="914400" lvl="1" indent="-342900" algn="l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SzPts val="1800"/>
              <a:buChar char="▪"/>
              <a:defRPr/>
            </a:lvl2pPr>
            <a:lvl3pPr marL="1371600" lvl="2" indent="-342900" algn="l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SzPts val="1800"/>
              <a:buChar char="−"/>
              <a:defRPr/>
            </a:lvl3pPr>
            <a:lvl4pPr marL="1828800" lvl="3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21" name="Google Shape;221;p38"/>
          <p:cNvSpPr txBox="1">
            <a:spLocks noGrp="1"/>
          </p:cNvSpPr>
          <p:nvPr>
            <p:ph type="body" idx="2"/>
          </p:nvPr>
        </p:nvSpPr>
        <p:spPr>
          <a:xfrm>
            <a:off x="2140284" y="1392861"/>
            <a:ext cx="3369561" cy="1762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72000" bIns="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1200"/>
              <a:buNone/>
              <a:defRPr sz="1200" b="1">
                <a:latin typeface="Calibri"/>
                <a:ea typeface="Calibri"/>
                <a:cs typeface="Calibri"/>
                <a:sym typeface="Calibri"/>
              </a:defRPr>
            </a:lvl1pPr>
            <a:lvl2pPr marL="914400" lvl="1" indent="-342900" algn="l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SzPts val="1800"/>
              <a:buChar char="▪"/>
              <a:defRPr/>
            </a:lvl2pPr>
            <a:lvl3pPr marL="1371600" lvl="2" indent="-342900" algn="l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SzPts val="1800"/>
              <a:buChar char="−"/>
              <a:defRPr/>
            </a:lvl3pPr>
            <a:lvl4pPr marL="1828800" lvl="3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22" name="Google Shape;222;p38"/>
          <p:cNvSpPr txBox="1">
            <a:spLocks noGrp="1"/>
          </p:cNvSpPr>
          <p:nvPr>
            <p:ph type="body" idx="3"/>
          </p:nvPr>
        </p:nvSpPr>
        <p:spPr>
          <a:xfrm>
            <a:off x="2140284" y="1635978"/>
            <a:ext cx="3369561" cy="1762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72000" bIns="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1200"/>
              <a:buNone/>
              <a:defRPr sz="1200">
                <a:latin typeface="Calibri"/>
                <a:ea typeface="Calibri"/>
                <a:cs typeface="Calibri"/>
                <a:sym typeface="Calibri"/>
              </a:defRPr>
            </a:lvl1pPr>
            <a:lvl2pPr marL="914400" lvl="1" indent="-342900" algn="l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SzPts val="1800"/>
              <a:buChar char="▪"/>
              <a:defRPr/>
            </a:lvl2pPr>
            <a:lvl3pPr marL="1371600" lvl="2" indent="-342900" algn="l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SzPts val="1800"/>
              <a:buChar char="−"/>
              <a:defRPr/>
            </a:lvl3pPr>
            <a:lvl4pPr marL="1828800" lvl="3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23" name="Google Shape;223;p38"/>
          <p:cNvSpPr>
            <a:spLocks noGrp="1"/>
          </p:cNvSpPr>
          <p:nvPr>
            <p:ph type="pic" idx="4"/>
          </p:nvPr>
        </p:nvSpPr>
        <p:spPr>
          <a:xfrm>
            <a:off x="449816" y="1392861"/>
            <a:ext cx="1468079" cy="1702892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36000" tIns="1080000" rIns="36000" bIns="36000" anchor="t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oto Sans Symbols"/>
              <a:buChar char="▪"/>
              <a:defRPr sz="1400" b="0" i="0" u="none" strike="noStrike" cap="none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oto Sans Symbols"/>
              <a:buChar char="−"/>
              <a:defRPr sz="1400" b="0" i="0" u="none" strike="noStrike" cap="none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24" name="Google Shape;224;p38"/>
          <p:cNvSpPr txBox="1"/>
          <p:nvPr/>
        </p:nvSpPr>
        <p:spPr>
          <a:xfrm>
            <a:off x="784636" y="4052697"/>
            <a:ext cx="795411" cy="2462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www.giz.de</a:t>
            </a:r>
            <a:endParaRPr/>
          </a:p>
        </p:txBody>
      </p:sp>
      <p:pic>
        <p:nvPicPr>
          <p:cNvPr id="225" name="Google Shape;225;p38" descr="Ein Bild, das Axt, Werkzeug enthält.&#10;&#10;Mit sehr hoher Zuverlässigkeit generierte Beschreibu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273484" y="4081945"/>
            <a:ext cx="290728" cy="236458"/>
          </a:xfrm>
          <a:prstGeom prst="rect">
            <a:avLst/>
          </a:prstGeom>
          <a:noFill/>
          <a:ln>
            <a:noFill/>
          </a:ln>
        </p:spPr>
      </p:pic>
      <p:pic>
        <p:nvPicPr>
          <p:cNvPr id="226" name="Google Shape;226;p38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961178" y="4056187"/>
            <a:ext cx="234516" cy="234514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27" name="Google Shape;227;p38"/>
          <p:cNvGrpSpPr/>
          <p:nvPr/>
        </p:nvGrpSpPr>
        <p:grpSpPr>
          <a:xfrm>
            <a:off x="444492" y="4029252"/>
            <a:ext cx="262622" cy="297258"/>
            <a:chOff x="4933951" y="-41275"/>
            <a:chExt cx="2130425" cy="2411413"/>
          </a:xfrm>
        </p:grpSpPr>
        <p:sp>
          <p:nvSpPr>
            <p:cNvPr id="228" name="Google Shape;228;p38"/>
            <p:cNvSpPr/>
            <p:nvPr/>
          </p:nvSpPr>
          <p:spPr>
            <a:xfrm>
              <a:off x="4945063" y="1435100"/>
              <a:ext cx="2114550" cy="935038"/>
            </a:xfrm>
            <a:custGeom>
              <a:avLst/>
              <a:gdLst/>
              <a:ahLst/>
              <a:cxnLst/>
              <a:rect l="l" t="t" r="r" b="b"/>
              <a:pathLst>
                <a:path w="425" h="188" extrusionOk="0">
                  <a:moveTo>
                    <a:pt x="256" y="25"/>
                  </a:moveTo>
                  <a:cubicBezTo>
                    <a:pt x="267" y="25"/>
                    <a:pt x="277" y="25"/>
                    <a:pt x="287" y="25"/>
                  </a:cubicBezTo>
                  <a:cubicBezTo>
                    <a:pt x="288" y="25"/>
                    <a:pt x="290" y="24"/>
                    <a:pt x="290" y="23"/>
                  </a:cubicBezTo>
                  <a:cubicBezTo>
                    <a:pt x="292" y="16"/>
                    <a:pt x="294" y="9"/>
                    <a:pt x="297" y="2"/>
                  </a:cubicBezTo>
                  <a:cubicBezTo>
                    <a:pt x="297" y="2"/>
                    <a:pt x="298" y="0"/>
                    <a:pt x="299" y="0"/>
                  </a:cubicBezTo>
                  <a:cubicBezTo>
                    <a:pt x="308" y="0"/>
                    <a:pt x="316" y="0"/>
                    <a:pt x="325" y="0"/>
                  </a:cubicBezTo>
                  <a:cubicBezTo>
                    <a:pt x="326" y="0"/>
                    <a:pt x="327" y="2"/>
                    <a:pt x="326" y="2"/>
                  </a:cubicBezTo>
                  <a:cubicBezTo>
                    <a:pt x="325" y="9"/>
                    <a:pt x="323" y="16"/>
                    <a:pt x="321" y="23"/>
                  </a:cubicBezTo>
                  <a:cubicBezTo>
                    <a:pt x="321" y="23"/>
                    <a:pt x="322" y="25"/>
                    <a:pt x="322" y="25"/>
                  </a:cubicBezTo>
                  <a:cubicBezTo>
                    <a:pt x="342" y="25"/>
                    <a:pt x="362" y="25"/>
                    <a:pt x="382" y="25"/>
                  </a:cubicBezTo>
                  <a:cubicBezTo>
                    <a:pt x="383" y="25"/>
                    <a:pt x="384" y="24"/>
                    <a:pt x="384" y="23"/>
                  </a:cubicBezTo>
                  <a:cubicBezTo>
                    <a:pt x="388" y="16"/>
                    <a:pt x="391" y="9"/>
                    <a:pt x="394" y="2"/>
                  </a:cubicBezTo>
                  <a:cubicBezTo>
                    <a:pt x="394" y="1"/>
                    <a:pt x="395" y="0"/>
                    <a:pt x="396" y="0"/>
                  </a:cubicBezTo>
                  <a:cubicBezTo>
                    <a:pt x="405" y="0"/>
                    <a:pt x="414" y="0"/>
                    <a:pt x="423" y="0"/>
                  </a:cubicBezTo>
                  <a:cubicBezTo>
                    <a:pt x="424" y="0"/>
                    <a:pt x="425" y="2"/>
                    <a:pt x="425" y="3"/>
                  </a:cubicBezTo>
                  <a:cubicBezTo>
                    <a:pt x="405" y="64"/>
                    <a:pt x="365" y="108"/>
                    <a:pt x="307" y="135"/>
                  </a:cubicBezTo>
                  <a:cubicBezTo>
                    <a:pt x="195" y="188"/>
                    <a:pt x="60" y="139"/>
                    <a:pt x="10" y="28"/>
                  </a:cubicBezTo>
                  <a:cubicBezTo>
                    <a:pt x="6" y="20"/>
                    <a:pt x="3" y="11"/>
                    <a:pt x="0" y="2"/>
                  </a:cubicBezTo>
                  <a:cubicBezTo>
                    <a:pt x="0" y="2"/>
                    <a:pt x="1" y="0"/>
                    <a:pt x="1" y="0"/>
                  </a:cubicBezTo>
                  <a:cubicBezTo>
                    <a:pt x="10" y="0"/>
                    <a:pt x="19" y="0"/>
                    <a:pt x="28" y="0"/>
                  </a:cubicBezTo>
                  <a:cubicBezTo>
                    <a:pt x="29" y="0"/>
                    <a:pt x="30" y="1"/>
                    <a:pt x="31" y="2"/>
                  </a:cubicBezTo>
                  <a:cubicBezTo>
                    <a:pt x="34" y="9"/>
                    <a:pt x="37" y="16"/>
                    <a:pt x="40" y="23"/>
                  </a:cubicBezTo>
                  <a:cubicBezTo>
                    <a:pt x="41" y="24"/>
                    <a:pt x="42" y="25"/>
                    <a:pt x="43" y="25"/>
                  </a:cubicBezTo>
                  <a:cubicBezTo>
                    <a:pt x="62" y="25"/>
                    <a:pt x="81" y="25"/>
                    <a:pt x="101" y="25"/>
                  </a:cubicBezTo>
                  <a:cubicBezTo>
                    <a:pt x="101" y="25"/>
                    <a:pt x="102" y="23"/>
                    <a:pt x="102" y="23"/>
                  </a:cubicBezTo>
                  <a:cubicBezTo>
                    <a:pt x="101" y="16"/>
                    <a:pt x="99" y="9"/>
                    <a:pt x="97" y="3"/>
                  </a:cubicBezTo>
                  <a:cubicBezTo>
                    <a:pt x="97" y="2"/>
                    <a:pt x="98" y="0"/>
                    <a:pt x="99" y="0"/>
                  </a:cubicBezTo>
                  <a:cubicBezTo>
                    <a:pt x="108" y="0"/>
                    <a:pt x="116" y="0"/>
                    <a:pt x="125" y="0"/>
                  </a:cubicBezTo>
                  <a:cubicBezTo>
                    <a:pt x="126" y="0"/>
                    <a:pt x="127" y="1"/>
                    <a:pt x="127" y="2"/>
                  </a:cubicBezTo>
                  <a:cubicBezTo>
                    <a:pt x="130" y="9"/>
                    <a:pt x="131" y="16"/>
                    <a:pt x="134" y="23"/>
                  </a:cubicBezTo>
                  <a:cubicBezTo>
                    <a:pt x="134" y="24"/>
                    <a:pt x="135" y="25"/>
                    <a:pt x="136" y="25"/>
                  </a:cubicBezTo>
                  <a:cubicBezTo>
                    <a:pt x="155" y="25"/>
                    <a:pt x="173" y="25"/>
                    <a:pt x="192" y="25"/>
                  </a:cubicBezTo>
                  <a:cubicBezTo>
                    <a:pt x="193" y="25"/>
                    <a:pt x="194" y="24"/>
                    <a:pt x="194" y="23"/>
                  </a:cubicBezTo>
                  <a:cubicBezTo>
                    <a:pt x="194" y="16"/>
                    <a:pt x="194" y="9"/>
                    <a:pt x="194" y="2"/>
                  </a:cubicBezTo>
                  <a:cubicBezTo>
                    <a:pt x="194" y="2"/>
                    <a:pt x="195" y="0"/>
                    <a:pt x="196" y="0"/>
                  </a:cubicBezTo>
                  <a:cubicBezTo>
                    <a:pt x="205" y="0"/>
                    <a:pt x="213" y="0"/>
                    <a:pt x="221" y="0"/>
                  </a:cubicBezTo>
                  <a:cubicBezTo>
                    <a:pt x="222" y="0"/>
                    <a:pt x="223" y="2"/>
                    <a:pt x="223" y="3"/>
                  </a:cubicBezTo>
                  <a:cubicBezTo>
                    <a:pt x="224" y="9"/>
                    <a:pt x="223" y="16"/>
                    <a:pt x="224" y="23"/>
                  </a:cubicBezTo>
                  <a:cubicBezTo>
                    <a:pt x="224" y="23"/>
                    <a:pt x="225" y="25"/>
                    <a:pt x="226" y="25"/>
                  </a:cubicBezTo>
                  <a:cubicBezTo>
                    <a:pt x="236" y="25"/>
                    <a:pt x="246" y="25"/>
                    <a:pt x="256" y="25"/>
                  </a:cubicBezTo>
                  <a:close/>
                  <a:moveTo>
                    <a:pt x="364" y="55"/>
                  </a:moveTo>
                  <a:cubicBezTo>
                    <a:pt x="363" y="55"/>
                    <a:pt x="363" y="55"/>
                    <a:pt x="362" y="55"/>
                  </a:cubicBezTo>
                  <a:cubicBezTo>
                    <a:pt x="345" y="55"/>
                    <a:pt x="328" y="54"/>
                    <a:pt x="311" y="55"/>
                  </a:cubicBezTo>
                  <a:cubicBezTo>
                    <a:pt x="310" y="55"/>
                    <a:pt x="308" y="56"/>
                    <a:pt x="307" y="56"/>
                  </a:cubicBezTo>
                  <a:cubicBezTo>
                    <a:pt x="295" y="81"/>
                    <a:pt x="279" y="103"/>
                    <a:pt x="257" y="120"/>
                  </a:cubicBezTo>
                  <a:cubicBezTo>
                    <a:pt x="257" y="121"/>
                    <a:pt x="257" y="121"/>
                    <a:pt x="256" y="121"/>
                  </a:cubicBezTo>
                  <a:cubicBezTo>
                    <a:pt x="257" y="122"/>
                    <a:pt x="257" y="122"/>
                    <a:pt x="258" y="122"/>
                  </a:cubicBezTo>
                  <a:cubicBezTo>
                    <a:pt x="300" y="111"/>
                    <a:pt x="335" y="90"/>
                    <a:pt x="363" y="56"/>
                  </a:cubicBezTo>
                  <a:cubicBezTo>
                    <a:pt x="363" y="56"/>
                    <a:pt x="364" y="55"/>
                    <a:pt x="364" y="55"/>
                  </a:cubicBezTo>
                  <a:close/>
                  <a:moveTo>
                    <a:pt x="87" y="55"/>
                  </a:moveTo>
                  <a:cubicBezTo>
                    <a:pt x="79" y="55"/>
                    <a:pt x="71" y="54"/>
                    <a:pt x="62" y="55"/>
                  </a:cubicBezTo>
                  <a:cubicBezTo>
                    <a:pt x="62" y="55"/>
                    <a:pt x="61" y="55"/>
                    <a:pt x="61" y="55"/>
                  </a:cubicBezTo>
                  <a:cubicBezTo>
                    <a:pt x="61" y="55"/>
                    <a:pt x="61" y="56"/>
                    <a:pt x="62" y="56"/>
                  </a:cubicBezTo>
                  <a:cubicBezTo>
                    <a:pt x="86" y="86"/>
                    <a:pt x="118" y="107"/>
                    <a:pt x="155" y="118"/>
                  </a:cubicBezTo>
                  <a:cubicBezTo>
                    <a:pt x="156" y="118"/>
                    <a:pt x="156" y="118"/>
                    <a:pt x="156" y="118"/>
                  </a:cubicBezTo>
                  <a:cubicBezTo>
                    <a:pt x="156" y="118"/>
                    <a:pt x="156" y="118"/>
                    <a:pt x="156" y="117"/>
                  </a:cubicBezTo>
                  <a:cubicBezTo>
                    <a:pt x="137" y="100"/>
                    <a:pt x="124" y="79"/>
                    <a:pt x="114" y="56"/>
                  </a:cubicBezTo>
                  <a:cubicBezTo>
                    <a:pt x="114" y="55"/>
                    <a:pt x="112" y="55"/>
                    <a:pt x="111" y="55"/>
                  </a:cubicBezTo>
                  <a:cubicBezTo>
                    <a:pt x="103" y="54"/>
                    <a:pt x="95" y="55"/>
                    <a:pt x="87" y="55"/>
                  </a:cubicBezTo>
                  <a:close/>
                  <a:moveTo>
                    <a:pt x="224" y="81"/>
                  </a:moveTo>
                  <a:cubicBezTo>
                    <a:pt x="224" y="89"/>
                    <a:pt x="224" y="98"/>
                    <a:pt x="224" y="106"/>
                  </a:cubicBezTo>
                  <a:cubicBezTo>
                    <a:pt x="224" y="107"/>
                    <a:pt x="224" y="107"/>
                    <a:pt x="224" y="108"/>
                  </a:cubicBezTo>
                  <a:cubicBezTo>
                    <a:pt x="224" y="108"/>
                    <a:pt x="225" y="107"/>
                    <a:pt x="226" y="107"/>
                  </a:cubicBezTo>
                  <a:cubicBezTo>
                    <a:pt x="246" y="94"/>
                    <a:pt x="261" y="76"/>
                    <a:pt x="273" y="56"/>
                  </a:cubicBezTo>
                  <a:cubicBezTo>
                    <a:pt x="274" y="56"/>
                    <a:pt x="273" y="55"/>
                    <a:pt x="272" y="55"/>
                  </a:cubicBezTo>
                  <a:cubicBezTo>
                    <a:pt x="257" y="54"/>
                    <a:pt x="241" y="54"/>
                    <a:pt x="225" y="55"/>
                  </a:cubicBezTo>
                  <a:cubicBezTo>
                    <a:pt x="225" y="55"/>
                    <a:pt x="224" y="56"/>
                    <a:pt x="224" y="56"/>
                  </a:cubicBezTo>
                  <a:cubicBezTo>
                    <a:pt x="224" y="65"/>
                    <a:pt x="224" y="73"/>
                    <a:pt x="224" y="81"/>
                  </a:cubicBezTo>
                  <a:close/>
                  <a:moveTo>
                    <a:pt x="194" y="82"/>
                  </a:moveTo>
                  <a:cubicBezTo>
                    <a:pt x="194" y="73"/>
                    <a:pt x="194" y="65"/>
                    <a:pt x="194" y="56"/>
                  </a:cubicBezTo>
                  <a:cubicBezTo>
                    <a:pt x="194" y="56"/>
                    <a:pt x="193" y="55"/>
                    <a:pt x="192" y="55"/>
                  </a:cubicBezTo>
                  <a:cubicBezTo>
                    <a:pt x="178" y="54"/>
                    <a:pt x="163" y="54"/>
                    <a:pt x="148" y="55"/>
                  </a:cubicBezTo>
                  <a:cubicBezTo>
                    <a:pt x="148" y="55"/>
                    <a:pt x="147" y="56"/>
                    <a:pt x="147" y="56"/>
                  </a:cubicBezTo>
                  <a:cubicBezTo>
                    <a:pt x="158" y="77"/>
                    <a:pt x="172" y="95"/>
                    <a:pt x="192" y="109"/>
                  </a:cubicBezTo>
                  <a:cubicBezTo>
                    <a:pt x="193" y="109"/>
                    <a:pt x="193" y="109"/>
                    <a:pt x="194" y="109"/>
                  </a:cubicBezTo>
                  <a:cubicBezTo>
                    <a:pt x="194" y="109"/>
                    <a:pt x="194" y="108"/>
                    <a:pt x="194" y="108"/>
                  </a:cubicBezTo>
                  <a:cubicBezTo>
                    <a:pt x="194" y="99"/>
                    <a:pt x="194" y="91"/>
                    <a:pt x="194" y="82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9" name="Google Shape;229;p38"/>
            <p:cNvSpPr/>
            <p:nvPr/>
          </p:nvSpPr>
          <p:spPr>
            <a:xfrm>
              <a:off x="4945063" y="-41275"/>
              <a:ext cx="2108200" cy="860425"/>
            </a:xfrm>
            <a:custGeom>
              <a:avLst/>
              <a:gdLst/>
              <a:ahLst/>
              <a:cxnLst/>
              <a:rect l="l" t="t" r="r" b="b"/>
              <a:pathLst>
                <a:path w="424" h="173" extrusionOk="0">
                  <a:moveTo>
                    <a:pt x="73" y="148"/>
                  </a:moveTo>
                  <a:cubicBezTo>
                    <a:pt x="64" y="148"/>
                    <a:pt x="55" y="148"/>
                    <a:pt x="45" y="148"/>
                  </a:cubicBezTo>
                  <a:cubicBezTo>
                    <a:pt x="44" y="148"/>
                    <a:pt x="43" y="149"/>
                    <a:pt x="42" y="149"/>
                  </a:cubicBezTo>
                  <a:cubicBezTo>
                    <a:pt x="39" y="156"/>
                    <a:pt x="36" y="164"/>
                    <a:pt x="32" y="170"/>
                  </a:cubicBezTo>
                  <a:cubicBezTo>
                    <a:pt x="32" y="171"/>
                    <a:pt x="30" y="173"/>
                    <a:pt x="29" y="173"/>
                  </a:cubicBezTo>
                  <a:cubicBezTo>
                    <a:pt x="21" y="173"/>
                    <a:pt x="12" y="173"/>
                    <a:pt x="3" y="173"/>
                  </a:cubicBezTo>
                  <a:cubicBezTo>
                    <a:pt x="1" y="173"/>
                    <a:pt x="0" y="172"/>
                    <a:pt x="1" y="170"/>
                  </a:cubicBezTo>
                  <a:cubicBezTo>
                    <a:pt x="28" y="96"/>
                    <a:pt x="80" y="48"/>
                    <a:pt x="155" y="28"/>
                  </a:cubicBezTo>
                  <a:cubicBezTo>
                    <a:pt x="258" y="0"/>
                    <a:pt x="366" y="50"/>
                    <a:pt x="413" y="144"/>
                  </a:cubicBezTo>
                  <a:cubicBezTo>
                    <a:pt x="417" y="153"/>
                    <a:pt x="420" y="162"/>
                    <a:pt x="424" y="171"/>
                  </a:cubicBezTo>
                  <a:cubicBezTo>
                    <a:pt x="424" y="171"/>
                    <a:pt x="423" y="173"/>
                    <a:pt x="422" y="173"/>
                  </a:cubicBezTo>
                  <a:cubicBezTo>
                    <a:pt x="413" y="173"/>
                    <a:pt x="404" y="173"/>
                    <a:pt x="395" y="173"/>
                  </a:cubicBezTo>
                  <a:cubicBezTo>
                    <a:pt x="394" y="173"/>
                    <a:pt x="393" y="172"/>
                    <a:pt x="392" y="171"/>
                  </a:cubicBezTo>
                  <a:cubicBezTo>
                    <a:pt x="389" y="164"/>
                    <a:pt x="386" y="156"/>
                    <a:pt x="382" y="149"/>
                  </a:cubicBezTo>
                  <a:cubicBezTo>
                    <a:pt x="382" y="148"/>
                    <a:pt x="381" y="148"/>
                    <a:pt x="380" y="148"/>
                  </a:cubicBezTo>
                  <a:cubicBezTo>
                    <a:pt x="360" y="148"/>
                    <a:pt x="340" y="148"/>
                    <a:pt x="321" y="148"/>
                  </a:cubicBezTo>
                  <a:cubicBezTo>
                    <a:pt x="320" y="148"/>
                    <a:pt x="319" y="149"/>
                    <a:pt x="319" y="150"/>
                  </a:cubicBezTo>
                  <a:cubicBezTo>
                    <a:pt x="321" y="157"/>
                    <a:pt x="323" y="164"/>
                    <a:pt x="325" y="171"/>
                  </a:cubicBezTo>
                  <a:cubicBezTo>
                    <a:pt x="325" y="171"/>
                    <a:pt x="325" y="173"/>
                    <a:pt x="324" y="173"/>
                  </a:cubicBezTo>
                  <a:cubicBezTo>
                    <a:pt x="315" y="173"/>
                    <a:pt x="306" y="173"/>
                    <a:pt x="297" y="173"/>
                  </a:cubicBezTo>
                  <a:cubicBezTo>
                    <a:pt x="296" y="173"/>
                    <a:pt x="295" y="172"/>
                    <a:pt x="295" y="171"/>
                  </a:cubicBezTo>
                  <a:cubicBezTo>
                    <a:pt x="292" y="164"/>
                    <a:pt x="290" y="156"/>
                    <a:pt x="287" y="149"/>
                  </a:cubicBezTo>
                  <a:cubicBezTo>
                    <a:pt x="287" y="148"/>
                    <a:pt x="286" y="148"/>
                    <a:pt x="285" y="148"/>
                  </a:cubicBezTo>
                  <a:cubicBezTo>
                    <a:pt x="265" y="148"/>
                    <a:pt x="245" y="148"/>
                    <a:pt x="225" y="148"/>
                  </a:cubicBezTo>
                  <a:cubicBezTo>
                    <a:pt x="225" y="148"/>
                    <a:pt x="224" y="149"/>
                    <a:pt x="224" y="150"/>
                  </a:cubicBezTo>
                  <a:cubicBezTo>
                    <a:pt x="223" y="156"/>
                    <a:pt x="224" y="163"/>
                    <a:pt x="223" y="170"/>
                  </a:cubicBezTo>
                  <a:cubicBezTo>
                    <a:pt x="223" y="171"/>
                    <a:pt x="222" y="173"/>
                    <a:pt x="221" y="173"/>
                  </a:cubicBezTo>
                  <a:cubicBezTo>
                    <a:pt x="213" y="173"/>
                    <a:pt x="205" y="173"/>
                    <a:pt x="196" y="173"/>
                  </a:cubicBezTo>
                  <a:cubicBezTo>
                    <a:pt x="195" y="173"/>
                    <a:pt x="194" y="171"/>
                    <a:pt x="194" y="170"/>
                  </a:cubicBezTo>
                  <a:cubicBezTo>
                    <a:pt x="194" y="164"/>
                    <a:pt x="194" y="157"/>
                    <a:pt x="194" y="150"/>
                  </a:cubicBezTo>
                  <a:cubicBezTo>
                    <a:pt x="194" y="149"/>
                    <a:pt x="193" y="148"/>
                    <a:pt x="192" y="148"/>
                  </a:cubicBezTo>
                  <a:cubicBezTo>
                    <a:pt x="174" y="148"/>
                    <a:pt x="156" y="148"/>
                    <a:pt x="137" y="148"/>
                  </a:cubicBezTo>
                  <a:cubicBezTo>
                    <a:pt x="137" y="148"/>
                    <a:pt x="135" y="149"/>
                    <a:pt x="135" y="149"/>
                  </a:cubicBezTo>
                  <a:cubicBezTo>
                    <a:pt x="133" y="156"/>
                    <a:pt x="131" y="164"/>
                    <a:pt x="128" y="171"/>
                  </a:cubicBezTo>
                  <a:cubicBezTo>
                    <a:pt x="128" y="172"/>
                    <a:pt x="127" y="173"/>
                    <a:pt x="126" y="173"/>
                  </a:cubicBezTo>
                  <a:cubicBezTo>
                    <a:pt x="117" y="173"/>
                    <a:pt x="108" y="173"/>
                    <a:pt x="99" y="173"/>
                  </a:cubicBezTo>
                  <a:cubicBezTo>
                    <a:pt x="99" y="173"/>
                    <a:pt x="98" y="171"/>
                    <a:pt x="98" y="171"/>
                  </a:cubicBezTo>
                  <a:cubicBezTo>
                    <a:pt x="100" y="164"/>
                    <a:pt x="101" y="157"/>
                    <a:pt x="103" y="150"/>
                  </a:cubicBezTo>
                  <a:cubicBezTo>
                    <a:pt x="103" y="149"/>
                    <a:pt x="102" y="148"/>
                    <a:pt x="102" y="148"/>
                  </a:cubicBezTo>
                  <a:cubicBezTo>
                    <a:pt x="92" y="148"/>
                    <a:pt x="83" y="148"/>
                    <a:pt x="73" y="148"/>
                  </a:cubicBezTo>
                  <a:close/>
                  <a:moveTo>
                    <a:pt x="333" y="118"/>
                  </a:moveTo>
                  <a:cubicBezTo>
                    <a:pt x="342" y="118"/>
                    <a:pt x="350" y="118"/>
                    <a:pt x="359" y="118"/>
                  </a:cubicBezTo>
                  <a:cubicBezTo>
                    <a:pt x="359" y="118"/>
                    <a:pt x="360" y="118"/>
                    <a:pt x="360" y="118"/>
                  </a:cubicBezTo>
                  <a:cubicBezTo>
                    <a:pt x="360" y="117"/>
                    <a:pt x="360" y="117"/>
                    <a:pt x="360" y="116"/>
                  </a:cubicBezTo>
                  <a:cubicBezTo>
                    <a:pt x="332" y="86"/>
                    <a:pt x="299" y="66"/>
                    <a:pt x="259" y="56"/>
                  </a:cubicBezTo>
                  <a:cubicBezTo>
                    <a:pt x="259" y="56"/>
                    <a:pt x="258" y="56"/>
                    <a:pt x="258" y="56"/>
                  </a:cubicBezTo>
                  <a:cubicBezTo>
                    <a:pt x="258" y="56"/>
                    <a:pt x="258" y="57"/>
                    <a:pt x="259" y="57"/>
                  </a:cubicBezTo>
                  <a:cubicBezTo>
                    <a:pt x="278" y="74"/>
                    <a:pt x="293" y="94"/>
                    <a:pt x="305" y="116"/>
                  </a:cubicBezTo>
                  <a:cubicBezTo>
                    <a:pt x="305" y="117"/>
                    <a:pt x="307" y="118"/>
                    <a:pt x="308" y="118"/>
                  </a:cubicBezTo>
                  <a:cubicBezTo>
                    <a:pt x="316" y="118"/>
                    <a:pt x="325" y="118"/>
                    <a:pt x="333" y="118"/>
                  </a:cubicBezTo>
                  <a:close/>
                  <a:moveTo>
                    <a:pt x="90" y="118"/>
                  </a:moveTo>
                  <a:cubicBezTo>
                    <a:pt x="98" y="118"/>
                    <a:pt x="106" y="118"/>
                    <a:pt x="113" y="118"/>
                  </a:cubicBezTo>
                  <a:cubicBezTo>
                    <a:pt x="114" y="118"/>
                    <a:pt x="116" y="117"/>
                    <a:pt x="116" y="116"/>
                  </a:cubicBezTo>
                  <a:cubicBezTo>
                    <a:pt x="127" y="95"/>
                    <a:pt x="140" y="76"/>
                    <a:pt x="157" y="59"/>
                  </a:cubicBezTo>
                  <a:cubicBezTo>
                    <a:pt x="158" y="59"/>
                    <a:pt x="158" y="58"/>
                    <a:pt x="158" y="58"/>
                  </a:cubicBezTo>
                  <a:cubicBezTo>
                    <a:pt x="158" y="58"/>
                    <a:pt x="157" y="58"/>
                    <a:pt x="157" y="58"/>
                  </a:cubicBezTo>
                  <a:cubicBezTo>
                    <a:pt x="121" y="69"/>
                    <a:pt x="90" y="88"/>
                    <a:pt x="65" y="116"/>
                  </a:cubicBezTo>
                  <a:cubicBezTo>
                    <a:pt x="65" y="117"/>
                    <a:pt x="65" y="117"/>
                    <a:pt x="64" y="118"/>
                  </a:cubicBezTo>
                  <a:cubicBezTo>
                    <a:pt x="65" y="118"/>
                    <a:pt x="65" y="118"/>
                    <a:pt x="66" y="118"/>
                  </a:cubicBezTo>
                  <a:cubicBezTo>
                    <a:pt x="74" y="118"/>
                    <a:pt x="82" y="118"/>
                    <a:pt x="90" y="118"/>
                  </a:cubicBezTo>
                  <a:close/>
                  <a:moveTo>
                    <a:pt x="247" y="118"/>
                  </a:moveTo>
                  <a:cubicBezTo>
                    <a:pt x="255" y="118"/>
                    <a:pt x="262" y="118"/>
                    <a:pt x="269" y="118"/>
                  </a:cubicBezTo>
                  <a:cubicBezTo>
                    <a:pt x="270" y="118"/>
                    <a:pt x="270" y="117"/>
                    <a:pt x="270" y="116"/>
                  </a:cubicBezTo>
                  <a:cubicBezTo>
                    <a:pt x="258" y="98"/>
                    <a:pt x="244" y="81"/>
                    <a:pt x="225" y="68"/>
                  </a:cubicBezTo>
                  <a:cubicBezTo>
                    <a:pt x="225" y="68"/>
                    <a:pt x="224" y="68"/>
                    <a:pt x="224" y="67"/>
                  </a:cubicBezTo>
                  <a:cubicBezTo>
                    <a:pt x="224" y="68"/>
                    <a:pt x="224" y="69"/>
                    <a:pt x="224" y="69"/>
                  </a:cubicBezTo>
                  <a:cubicBezTo>
                    <a:pt x="224" y="85"/>
                    <a:pt x="224" y="100"/>
                    <a:pt x="224" y="116"/>
                  </a:cubicBezTo>
                  <a:cubicBezTo>
                    <a:pt x="224" y="117"/>
                    <a:pt x="225" y="118"/>
                    <a:pt x="225" y="118"/>
                  </a:cubicBezTo>
                  <a:cubicBezTo>
                    <a:pt x="233" y="118"/>
                    <a:pt x="240" y="118"/>
                    <a:pt x="247" y="118"/>
                  </a:cubicBezTo>
                  <a:close/>
                  <a:moveTo>
                    <a:pt x="194" y="93"/>
                  </a:moveTo>
                  <a:cubicBezTo>
                    <a:pt x="194" y="85"/>
                    <a:pt x="194" y="78"/>
                    <a:pt x="194" y="70"/>
                  </a:cubicBezTo>
                  <a:cubicBezTo>
                    <a:pt x="194" y="69"/>
                    <a:pt x="194" y="68"/>
                    <a:pt x="194" y="68"/>
                  </a:cubicBezTo>
                  <a:cubicBezTo>
                    <a:pt x="193" y="68"/>
                    <a:pt x="192" y="68"/>
                    <a:pt x="192" y="69"/>
                  </a:cubicBezTo>
                  <a:cubicBezTo>
                    <a:pt x="175" y="82"/>
                    <a:pt x="161" y="98"/>
                    <a:pt x="150" y="116"/>
                  </a:cubicBezTo>
                  <a:cubicBezTo>
                    <a:pt x="150" y="117"/>
                    <a:pt x="151" y="118"/>
                    <a:pt x="151" y="118"/>
                  </a:cubicBezTo>
                  <a:cubicBezTo>
                    <a:pt x="165" y="118"/>
                    <a:pt x="179" y="118"/>
                    <a:pt x="192" y="118"/>
                  </a:cubicBezTo>
                  <a:cubicBezTo>
                    <a:pt x="193" y="118"/>
                    <a:pt x="194" y="117"/>
                    <a:pt x="194" y="116"/>
                  </a:cubicBezTo>
                  <a:cubicBezTo>
                    <a:pt x="194" y="108"/>
                    <a:pt x="194" y="101"/>
                    <a:pt x="194" y="93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0" name="Google Shape;230;p38"/>
            <p:cNvSpPr/>
            <p:nvPr/>
          </p:nvSpPr>
          <p:spPr>
            <a:xfrm>
              <a:off x="4933951" y="952500"/>
              <a:ext cx="617538" cy="363538"/>
            </a:xfrm>
            <a:custGeom>
              <a:avLst/>
              <a:gdLst/>
              <a:ahLst/>
              <a:cxnLst/>
              <a:rect l="l" t="t" r="r" b="b"/>
              <a:pathLst>
                <a:path w="124" h="73" extrusionOk="0">
                  <a:moveTo>
                    <a:pt x="90" y="72"/>
                  </a:moveTo>
                  <a:cubicBezTo>
                    <a:pt x="84" y="73"/>
                    <a:pt x="79" y="70"/>
                    <a:pt x="77" y="63"/>
                  </a:cubicBezTo>
                  <a:cubicBezTo>
                    <a:pt x="72" y="50"/>
                    <a:pt x="67" y="37"/>
                    <a:pt x="63" y="23"/>
                  </a:cubicBezTo>
                  <a:cubicBezTo>
                    <a:pt x="62" y="22"/>
                    <a:pt x="62" y="22"/>
                    <a:pt x="62" y="21"/>
                  </a:cubicBezTo>
                  <a:cubicBezTo>
                    <a:pt x="61" y="22"/>
                    <a:pt x="61" y="22"/>
                    <a:pt x="61" y="23"/>
                  </a:cubicBezTo>
                  <a:cubicBezTo>
                    <a:pt x="56" y="37"/>
                    <a:pt x="51" y="50"/>
                    <a:pt x="46" y="64"/>
                  </a:cubicBezTo>
                  <a:cubicBezTo>
                    <a:pt x="44" y="70"/>
                    <a:pt x="40" y="73"/>
                    <a:pt x="32" y="73"/>
                  </a:cubicBezTo>
                  <a:cubicBezTo>
                    <a:pt x="25" y="72"/>
                    <a:pt x="21" y="69"/>
                    <a:pt x="19" y="63"/>
                  </a:cubicBezTo>
                  <a:cubicBezTo>
                    <a:pt x="13" y="47"/>
                    <a:pt x="8" y="30"/>
                    <a:pt x="2" y="14"/>
                  </a:cubicBezTo>
                  <a:cubicBezTo>
                    <a:pt x="0" y="8"/>
                    <a:pt x="1" y="4"/>
                    <a:pt x="6" y="2"/>
                  </a:cubicBezTo>
                  <a:cubicBezTo>
                    <a:pt x="12" y="0"/>
                    <a:pt x="19" y="2"/>
                    <a:pt x="21" y="7"/>
                  </a:cubicBezTo>
                  <a:cubicBezTo>
                    <a:pt x="25" y="18"/>
                    <a:pt x="28" y="30"/>
                    <a:pt x="31" y="41"/>
                  </a:cubicBezTo>
                  <a:cubicBezTo>
                    <a:pt x="32" y="44"/>
                    <a:pt x="33" y="47"/>
                    <a:pt x="34" y="49"/>
                  </a:cubicBezTo>
                  <a:cubicBezTo>
                    <a:pt x="35" y="47"/>
                    <a:pt x="36" y="44"/>
                    <a:pt x="37" y="42"/>
                  </a:cubicBezTo>
                  <a:cubicBezTo>
                    <a:pt x="40" y="31"/>
                    <a:pt x="44" y="21"/>
                    <a:pt x="47" y="11"/>
                  </a:cubicBezTo>
                  <a:cubicBezTo>
                    <a:pt x="50" y="4"/>
                    <a:pt x="54" y="1"/>
                    <a:pt x="62" y="1"/>
                  </a:cubicBezTo>
                  <a:cubicBezTo>
                    <a:pt x="69" y="1"/>
                    <a:pt x="73" y="4"/>
                    <a:pt x="76" y="11"/>
                  </a:cubicBezTo>
                  <a:cubicBezTo>
                    <a:pt x="80" y="23"/>
                    <a:pt x="84" y="35"/>
                    <a:pt x="89" y="47"/>
                  </a:cubicBezTo>
                  <a:cubicBezTo>
                    <a:pt x="89" y="48"/>
                    <a:pt x="89" y="49"/>
                    <a:pt x="90" y="49"/>
                  </a:cubicBezTo>
                  <a:cubicBezTo>
                    <a:pt x="90" y="48"/>
                    <a:pt x="90" y="48"/>
                    <a:pt x="90" y="47"/>
                  </a:cubicBezTo>
                  <a:cubicBezTo>
                    <a:pt x="94" y="35"/>
                    <a:pt x="97" y="23"/>
                    <a:pt x="101" y="10"/>
                  </a:cubicBezTo>
                  <a:cubicBezTo>
                    <a:pt x="103" y="3"/>
                    <a:pt x="106" y="1"/>
                    <a:pt x="113" y="1"/>
                  </a:cubicBezTo>
                  <a:cubicBezTo>
                    <a:pt x="121" y="2"/>
                    <a:pt x="124" y="6"/>
                    <a:pt x="121" y="13"/>
                  </a:cubicBezTo>
                  <a:cubicBezTo>
                    <a:pt x="116" y="30"/>
                    <a:pt x="110" y="47"/>
                    <a:pt x="104" y="63"/>
                  </a:cubicBezTo>
                  <a:cubicBezTo>
                    <a:pt x="102" y="70"/>
                    <a:pt x="98" y="72"/>
                    <a:pt x="90" y="72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1" name="Google Shape;231;p38"/>
            <p:cNvSpPr/>
            <p:nvPr/>
          </p:nvSpPr>
          <p:spPr>
            <a:xfrm>
              <a:off x="6446838" y="952500"/>
              <a:ext cx="617538" cy="363538"/>
            </a:xfrm>
            <a:custGeom>
              <a:avLst/>
              <a:gdLst/>
              <a:ahLst/>
              <a:cxnLst/>
              <a:rect l="l" t="t" r="r" b="b"/>
              <a:pathLst>
                <a:path w="124" h="73" extrusionOk="0">
                  <a:moveTo>
                    <a:pt x="90" y="72"/>
                  </a:moveTo>
                  <a:cubicBezTo>
                    <a:pt x="84" y="73"/>
                    <a:pt x="79" y="70"/>
                    <a:pt x="77" y="63"/>
                  </a:cubicBezTo>
                  <a:cubicBezTo>
                    <a:pt x="72" y="50"/>
                    <a:pt x="68" y="36"/>
                    <a:pt x="63" y="23"/>
                  </a:cubicBezTo>
                  <a:cubicBezTo>
                    <a:pt x="63" y="22"/>
                    <a:pt x="62" y="22"/>
                    <a:pt x="62" y="21"/>
                  </a:cubicBezTo>
                  <a:cubicBezTo>
                    <a:pt x="62" y="22"/>
                    <a:pt x="61" y="22"/>
                    <a:pt x="61" y="23"/>
                  </a:cubicBezTo>
                  <a:cubicBezTo>
                    <a:pt x="56" y="36"/>
                    <a:pt x="52" y="50"/>
                    <a:pt x="47" y="63"/>
                  </a:cubicBezTo>
                  <a:cubicBezTo>
                    <a:pt x="44" y="70"/>
                    <a:pt x="40" y="73"/>
                    <a:pt x="32" y="72"/>
                  </a:cubicBezTo>
                  <a:cubicBezTo>
                    <a:pt x="25" y="72"/>
                    <a:pt x="22" y="70"/>
                    <a:pt x="19" y="63"/>
                  </a:cubicBezTo>
                  <a:cubicBezTo>
                    <a:pt x="13" y="46"/>
                    <a:pt x="8" y="30"/>
                    <a:pt x="2" y="14"/>
                  </a:cubicBezTo>
                  <a:cubicBezTo>
                    <a:pt x="0" y="9"/>
                    <a:pt x="0" y="5"/>
                    <a:pt x="6" y="2"/>
                  </a:cubicBezTo>
                  <a:cubicBezTo>
                    <a:pt x="12" y="0"/>
                    <a:pt x="19" y="1"/>
                    <a:pt x="21" y="6"/>
                  </a:cubicBezTo>
                  <a:cubicBezTo>
                    <a:pt x="25" y="17"/>
                    <a:pt x="28" y="29"/>
                    <a:pt x="31" y="40"/>
                  </a:cubicBezTo>
                  <a:cubicBezTo>
                    <a:pt x="32" y="42"/>
                    <a:pt x="33" y="45"/>
                    <a:pt x="33" y="48"/>
                  </a:cubicBezTo>
                  <a:cubicBezTo>
                    <a:pt x="33" y="48"/>
                    <a:pt x="34" y="49"/>
                    <a:pt x="34" y="49"/>
                  </a:cubicBezTo>
                  <a:cubicBezTo>
                    <a:pt x="34" y="49"/>
                    <a:pt x="34" y="48"/>
                    <a:pt x="35" y="48"/>
                  </a:cubicBezTo>
                  <a:cubicBezTo>
                    <a:pt x="39" y="36"/>
                    <a:pt x="43" y="24"/>
                    <a:pt x="47" y="12"/>
                  </a:cubicBezTo>
                  <a:cubicBezTo>
                    <a:pt x="50" y="4"/>
                    <a:pt x="54" y="1"/>
                    <a:pt x="62" y="1"/>
                  </a:cubicBezTo>
                  <a:cubicBezTo>
                    <a:pt x="70" y="1"/>
                    <a:pt x="73" y="4"/>
                    <a:pt x="76" y="12"/>
                  </a:cubicBezTo>
                  <a:cubicBezTo>
                    <a:pt x="81" y="23"/>
                    <a:pt x="85" y="36"/>
                    <a:pt x="89" y="48"/>
                  </a:cubicBezTo>
                  <a:cubicBezTo>
                    <a:pt x="89" y="48"/>
                    <a:pt x="90" y="49"/>
                    <a:pt x="90" y="49"/>
                  </a:cubicBezTo>
                  <a:cubicBezTo>
                    <a:pt x="90" y="49"/>
                    <a:pt x="90" y="48"/>
                    <a:pt x="90" y="48"/>
                  </a:cubicBezTo>
                  <a:cubicBezTo>
                    <a:pt x="94" y="35"/>
                    <a:pt x="98" y="23"/>
                    <a:pt x="101" y="10"/>
                  </a:cubicBezTo>
                  <a:cubicBezTo>
                    <a:pt x="103" y="5"/>
                    <a:pt x="106" y="2"/>
                    <a:pt x="112" y="1"/>
                  </a:cubicBezTo>
                  <a:cubicBezTo>
                    <a:pt x="121" y="1"/>
                    <a:pt x="124" y="6"/>
                    <a:pt x="121" y="14"/>
                  </a:cubicBezTo>
                  <a:cubicBezTo>
                    <a:pt x="116" y="31"/>
                    <a:pt x="110" y="47"/>
                    <a:pt x="104" y="63"/>
                  </a:cubicBezTo>
                  <a:cubicBezTo>
                    <a:pt x="102" y="70"/>
                    <a:pt x="98" y="72"/>
                    <a:pt x="90" y="72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2" name="Google Shape;232;p38"/>
            <p:cNvSpPr/>
            <p:nvPr/>
          </p:nvSpPr>
          <p:spPr>
            <a:xfrm>
              <a:off x="5691188" y="952500"/>
              <a:ext cx="615950" cy="363538"/>
            </a:xfrm>
            <a:custGeom>
              <a:avLst/>
              <a:gdLst/>
              <a:ahLst/>
              <a:cxnLst/>
              <a:rect l="l" t="t" r="r" b="b"/>
              <a:pathLst>
                <a:path w="124" h="73" extrusionOk="0">
                  <a:moveTo>
                    <a:pt x="90" y="72"/>
                  </a:moveTo>
                  <a:cubicBezTo>
                    <a:pt x="84" y="73"/>
                    <a:pt x="79" y="70"/>
                    <a:pt x="77" y="64"/>
                  </a:cubicBezTo>
                  <a:cubicBezTo>
                    <a:pt x="72" y="50"/>
                    <a:pt x="68" y="36"/>
                    <a:pt x="63" y="23"/>
                  </a:cubicBezTo>
                  <a:cubicBezTo>
                    <a:pt x="62" y="22"/>
                    <a:pt x="62" y="22"/>
                    <a:pt x="62" y="21"/>
                  </a:cubicBezTo>
                  <a:cubicBezTo>
                    <a:pt x="61" y="22"/>
                    <a:pt x="61" y="22"/>
                    <a:pt x="61" y="23"/>
                  </a:cubicBezTo>
                  <a:cubicBezTo>
                    <a:pt x="56" y="36"/>
                    <a:pt x="51" y="50"/>
                    <a:pt x="46" y="63"/>
                  </a:cubicBezTo>
                  <a:cubicBezTo>
                    <a:pt x="44" y="70"/>
                    <a:pt x="40" y="73"/>
                    <a:pt x="32" y="72"/>
                  </a:cubicBezTo>
                  <a:cubicBezTo>
                    <a:pt x="25" y="72"/>
                    <a:pt x="22" y="70"/>
                    <a:pt x="19" y="63"/>
                  </a:cubicBezTo>
                  <a:cubicBezTo>
                    <a:pt x="13" y="46"/>
                    <a:pt x="8" y="30"/>
                    <a:pt x="2" y="14"/>
                  </a:cubicBezTo>
                  <a:cubicBezTo>
                    <a:pt x="0" y="7"/>
                    <a:pt x="1" y="4"/>
                    <a:pt x="6" y="2"/>
                  </a:cubicBezTo>
                  <a:cubicBezTo>
                    <a:pt x="12" y="0"/>
                    <a:pt x="19" y="2"/>
                    <a:pt x="21" y="7"/>
                  </a:cubicBezTo>
                  <a:cubicBezTo>
                    <a:pt x="25" y="19"/>
                    <a:pt x="28" y="30"/>
                    <a:pt x="31" y="42"/>
                  </a:cubicBezTo>
                  <a:cubicBezTo>
                    <a:pt x="32" y="44"/>
                    <a:pt x="33" y="47"/>
                    <a:pt x="34" y="49"/>
                  </a:cubicBezTo>
                  <a:cubicBezTo>
                    <a:pt x="35" y="47"/>
                    <a:pt x="36" y="44"/>
                    <a:pt x="37" y="42"/>
                  </a:cubicBezTo>
                  <a:cubicBezTo>
                    <a:pt x="40" y="31"/>
                    <a:pt x="44" y="21"/>
                    <a:pt x="48" y="10"/>
                  </a:cubicBezTo>
                  <a:cubicBezTo>
                    <a:pt x="50" y="3"/>
                    <a:pt x="55" y="1"/>
                    <a:pt x="62" y="1"/>
                  </a:cubicBezTo>
                  <a:cubicBezTo>
                    <a:pt x="69" y="1"/>
                    <a:pt x="73" y="4"/>
                    <a:pt x="76" y="10"/>
                  </a:cubicBezTo>
                  <a:cubicBezTo>
                    <a:pt x="80" y="23"/>
                    <a:pt x="84" y="35"/>
                    <a:pt x="89" y="47"/>
                  </a:cubicBezTo>
                  <a:cubicBezTo>
                    <a:pt x="89" y="48"/>
                    <a:pt x="89" y="48"/>
                    <a:pt x="90" y="49"/>
                  </a:cubicBezTo>
                  <a:cubicBezTo>
                    <a:pt x="90" y="48"/>
                    <a:pt x="90" y="48"/>
                    <a:pt x="91" y="47"/>
                  </a:cubicBezTo>
                  <a:cubicBezTo>
                    <a:pt x="94" y="35"/>
                    <a:pt x="98" y="22"/>
                    <a:pt x="101" y="10"/>
                  </a:cubicBezTo>
                  <a:cubicBezTo>
                    <a:pt x="103" y="3"/>
                    <a:pt x="108" y="0"/>
                    <a:pt x="116" y="2"/>
                  </a:cubicBezTo>
                  <a:cubicBezTo>
                    <a:pt x="121" y="3"/>
                    <a:pt x="124" y="7"/>
                    <a:pt x="122" y="12"/>
                  </a:cubicBezTo>
                  <a:cubicBezTo>
                    <a:pt x="116" y="30"/>
                    <a:pt x="110" y="47"/>
                    <a:pt x="104" y="65"/>
                  </a:cubicBezTo>
                  <a:cubicBezTo>
                    <a:pt x="101" y="71"/>
                    <a:pt x="97" y="73"/>
                    <a:pt x="90" y="72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233" name="Google Shape;233;p38"/>
          <p:cNvSpPr txBox="1"/>
          <p:nvPr/>
        </p:nvSpPr>
        <p:spPr>
          <a:xfrm>
            <a:off x="2622199" y="4052697"/>
            <a:ext cx="1773242" cy="2462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https://twitter.com/giz_gmbh</a:t>
            </a:r>
            <a:endParaRPr/>
          </a:p>
        </p:txBody>
      </p:sp>
      <p:sp>
        <p:nvSpPr>
          <p:cNvPr id="234" name="Google Shape;234;p38"/>
          <p:cNvSpPr txBox="1"/>
          <p:nvPr/>
        </p:nvSpPr>
        <p:spPr>
          <a:xfrm>
            <a:off x="5253681" y="4052697"/>
            <a:ext cx="2255746" cy="2462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https://www.facebook.com/gizprofile/</a:t>
            </a:r>
            <a:endParaRPr/>
          </a:p>
        </p:txBody>
      </p:sp>
      <p:sp>
        <p:nvSpPr>
          <p:cNvPr id="235" name="Google Shape;235;p38"/>
          <p:cNvSpPr txBox="1">
            <a:spLocks noGrp="1"/>
          </p:cNvSpPr>
          <p:nvPr>
            <p:ph type="dt" idx="10"/>
          </p:nvPr>
        </p:nvSpPr>
        <p:spPr>
          <a:xfrm>
            <a:off x="1059417" y="4903300"/>
            <a:ext cx="665886" cy="1384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36" name="Google Shape;236;p38"/>
          <p:cNvSpPr txBox="1">
            <a:spLocks noGrp="1"/>
          </p:cNvSpPr>
          <p:nvPr>
            <p:ph type="sldNum" idx="12"/>
          </p:nvPr>
        </p:nvSpPr>
        <p:spPr>
          <a:xfrm>
            <a:off x="449817" y="4903300"/>
            <a:ext cx="450850" cy="1384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spAutoFit/>
          </a:bodyPr>
          <a:lstStyle>
            <a:lvl1pPr marL="0" lvl="0" indent="0" algn="l">
              <a:spcBef>
                <a:spcPts val="0"/>
              </a:spcBef>
              <a:buNone/>
              <a:defRPr sz="900" b="0" i="0" u="none" strike="noStrike" cap="none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lvl="1" indent="0" algn="l">
              <a:spcBef>
                <a:spcPts val="0"/>
              </a:spcBef>
              <a:buNone/>
              <a:defRPr sz="900" b="0" i="0" u="none" strike="noStrike" cap="none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lvl="2" indent="0" algn="l">
              <a:spcBef>
                <a:spcPts val="0"/>
              </a:spcBef>
              <a:buNone/>
              <a:defRPr sz="900" b="0" i="0" u="none" strike="noStrike" cap="none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lvl="3" indent="0" algn="l">
              <a:spcBef>
                <a:spcPts val="0"/>
              </a:spcBef>
              <a:buNone/>
              <a:defRPr sz="900" b="0" i="0" u="none" strike="noStrike" cap="none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lvl="4" indent="0" algn="l">
              <a:spcBef>
                <a:spcPts val="0"/>
              </a:spcBef>
              <a:buNone/>
              <a:defRPr sz="900" b="0" i="0" u="none" strike="noStrike" cap="none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lvl="5" indent="0" algn="l">
              <a:spcBef>
                <a:spcPts val="0"/>
              </a:spcBef>
              <a:buNone/>
              <a:defRPr sz="900" b="0" i="0" u="none" strike="noStrike" cap="none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lvl="6" indent="0" algn="l">
              <a:spcBef>
                <a:spcPts val="0"/>
              </a:spcBef>
              <a:buNone/>
              <a:defRPr sz="900" b="0" i="0" u="none" strike="noStrike" cap="none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lvl="7" indent="0" algn="l">
              <a:spcBef>
                <a:spcPts val="0"/>
              </a:spcBef>
              <a:buNone/>
              <a:defRPr sz="900" b="0" i="0" u="none" strike="noStrike" cap="none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lvl="8" indent="0" algn="l">
              <a:spcBef>
                <a:spcPts val="0"/>
              </a:spcBef>
              <a:buNone/>
              <a:defRPr sz="900" b="0" i="0" u="none" strike="noStrike" cap="none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Page </a:t>
            </a: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p:transition>
    <p:fade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act 2">
  <p:cSld name="Contact 2">
    <p:spTree>
      <p:nvGrpSpPr>
        <p:cNvPr id="1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8" name="Google Shape;238;p39"/>
          <p:cNvPicPr preferRelativeResize="0"/>
          <p:nvPr/>
        </p:nvPicPr>
        <p:blipFill rotWithShape="1">
          <a:blip r:embed="rId2">
            <a:alphaModFix/>
          </a:blip>
          <a:srcRect t="233" b="7465"/>
          <a:stretch/>
        </p:blipFill>
        <p:spPr>
          <a:xfrm>
            <a:off x="123135" y="123825"/>
            <a:ext cx="8893865" cy="4476494"/>
          </a:xfrm>
          <a:prstGeom prst="rect">
            <a:avLst/>
          </a:prstGeom>
          <a:noFill/>
          <a:ln>
            <a:noFill/>
          </a:ln>
        </p:spPr>
      </p:pic>
      <p:sp>
        <p:nvSpPr>
          <p:cNvPr id="239" name="Google Shape;239;p39"/>
          <p:cNvSpPr/>
          <p:nvPr/>
        </p:nvSpPr>
        <p:spPr>
          <a:xfrm>
            <a:off x="123135" y="123825"/>
            <a:ext cx="8893865" cy="4476494"/>
          </a:xfrm>
          <a:prstGeom prst="rect">
            <a:avLst/>
          </a:prstGeom>
          <a:solidFill>
            <a:schemeClr val="lt1">
              <a:alpha val="69803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350">
              <a:solidFill>
                <a:srgbClr val="00206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0" name="Google Shape;240;p39"/>
          <p:cNvSpPr txBox="1"/>
          <p:nvPr/>
        </p:nvSpPr>
        <p:spPr>
          <a:xfrm>
            <a:off x="784636" y="4052697"/>
            <a:ext cx="795411" cy="2462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www.giz.de</a:t>
            </a:r>
            <a:endParaRPr/>
          </a:p>
        </p:txBody>
      </p:sp>
      <p:pic>
        <p:nvPicPr>
          <p:cNvPr id="241" name="Google Shape;241;p39" descr="Ein Bild, das Axt, Werkzeug enthält.&#10;&#10;Mit sehr hoher Zuverlässigkeit generierte Beschreibu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273484" y="4081945"/>
            <a:ext cx="290728" cy="236458"/>
          </a:xfrm>
          <a:prstGeom prst="rect">
            <a:avLst/>
          </a:prstGeom>
          <a:noFill/>
          <a:ln>
            <a:noFill/>
          </a:ln>
        </p:spPr>
      </p:pic>
      <p:pic>
        <p:nvPicPr>
          <p:cNvPr id="242" name="Google Shape;242;p39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961178" y="4056187"/>
            <a:ext cx="234516" cy="234514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43" name="Google Shape;243;p39"/>
          <p:cNvGrpSpPr/>
          <p:nvPr/>
        </p:nvGrpSpPr>
        <p:grpSpPr>
          <a:xfrm>
            <a:off x="444492" y="4029252"/>
            <a:ext cx="262622" cy="297258"/>
            <a:chOff x="4933951" y="-41275"/>
            <a:chExt cx="2130425" cy="2411413"/>
          </a:xfrm>
        </p:grpSpPr>
        <p:sp>
          <p:nvSpPr>
            <p:cNvPr id="244" name="Google Shape;244;p39"/>
            <p:cNvSpPr/>
            <p:nvPr/>
          </p:nvSpPr>
          <p:spPr>
            <a:xfrm>
              <a:off x="4945063" y="1435100"/>
              <a:ext cx="2114550" cy="935038"/>
            </a:xfrm>
            <a:custGeom>
              <a:avLst/>
              <a:gdLst/>
              <a:ahLst/>
              <a:cxnLst/>
              <a:rect l="l" t="t" r="r" b="b"/>
              <a:pathLst>
                <a:path w="425" h="188" extrusionOk="0">
                  <a:moveTo>
                    <a:pt x="256" y="25"/>
                  </a:moveTo>
                  <a:cubicBezTo>
                    <a:pt x="267" y="25"/>
                    <a:pt x="277" y="25"/>
                    <a:pt x="287" y="25"/>
                  </a:cubicBezTo>
                  <a:cubicBezTo>
                    <a:pt x="288" y="25"/>
                    <a:pt x="290" y="24"/>
                    <a:pt x="290" y="23"/>
                  </a:cubicBezTo>
                  <a:cubicBezTo>
                    <a:pt x="292" y="16"/>
                    <a:pt x="294" y="9"/>
                    <a:pt x="297" y="2"/>
                  </a:cubicBezTo>
                  <a:cubicBezTo>
                    <a:pt x="297" y="2"/>
                    <a:pt x="298" y="0"/>
                    <a:pt x="299" y="0"/>
                  </a:cubicBezTo>
                  <a:cubicBezTo>
                    <a:pt x="308" y="0"/>
                    <a:pt x="316" y="0"/>
                    <a:pt x="325" y="0"/>
                  </a:cubicBezTo>
                  <a:cubicBezTo>
                    <a:pt x="326" y="0"/>
                    <a:pt x="327" y="2"/>
                    <a:pt x="326" y="2"/>
                  </a:cubicBezTo>
                  <a:cubicBezTo>
                    <a:pt x="325" y="9"/>
                    <a:pt x="323" y="16"/>
                    <a:pt x="321" y="23"/>
                  </a:cubicBezTo>
                  <a:cubicBezTo>
                    <a:pt x="321" y="23"/>
                    <a:pt x="322" y="25"/>
                    <a:pt x="322" y="25"/>
                  </a:cubicBezTo>
                  <a:cubicBezTo>
                    <a:pt x="342" y="25"/>
                    <a:pt x="362" y="25"/>
                    <a:pt x="382" y="25"/>
                  </a:cubicBezTo>
                  <a:cubicBezTo>
                    <a:pt x="383" y="25"/>
                    <a:pt x="384" y="24"/>
                    <a:pt x="384" y="23"/>
                  </a:cubicBezTo>
                  <a:cubicBezTo>
                    <a:pt x="388" y="16"/>
                    <a:pt x="391" y="9"/>
                    <a:pt x="394" y="2"/>
                  </a:cubicBezTo>
                  <a:cubicBezTo>
                    <a:pt x="394" y="1"/>
                    <a:pt x="395" y="0"/>
                    <a:pt x="396" y="0"/>
                  </a:cubicBezTo>
                  <a:cubicBezTo>
                    <a:pt x="405" y="0"/>
                    <a:pt x="414" y="0"/>
                    <a:pt x="423" y="0"/>
                  </a:cubicBezTo>
                  <a:cubicBezTo>
                    <a:pt x="424" y="0"/>
                    <a:pt x="425" y="2"/>
                    <a:pt x="425" y="3"/>
                  </a:cubicBezTo>
                  <a:cubicBezTo>
                    <a:pt x="405" y="64"/>
                    <a:pt x="365" y="108"/>
                    <a:pt x="307" y="135"/>
                  </a:cubicBezTo>
                  <a:cubicBezTo>
                    <a:pt x="195" y="188"/>
                    <a:pt x="60" y="139"/>
                    <a:pt x="10" y="28"/>
                  </a:cubicBezTo>
                  <a:cubicBezTo>
                    <a:pt x="6" y="20"/>
                    <a:pt x="3" y="11"/>
                    <a:pt x="0" y="2"/>
                  </a:cubicBezTo>
                  <a:cubicBezTo>
                    <a:pt x="0" y="2"/>
                    <a:pt x="1" y="0"/>
                    <a:pt x="1" y="0"/>
                  </a:cubicBezTo>
                  <a:cubicBezTo>
                    <a:pt x="10" y="0"/>
                    <a:pt x="19" y="0"/>
                    <a:pt x="28" y="0"/>
                  </a:cubicBezTo>
                  <a:cubicBezTo>
                    <a:pt x="29" y="0"/>
                    <a:pt x="30" y="1"/>
                    <a:pt x="31" y="2"/>
                  </a:cubicBezTo>
                  <a:cubicBezTo>
                    <a:pt x="34" y="9"/>
                    <a:pt x="37" y="16"/>
                    <a:pt x="40" y="23"/>
                  </a:cubicBezTo>
                  <a:cubicBezTo>
                    <a:pt x="41" y="24"/>
                    <a:pt x="42" y="25"/>
                    <a:pt x="43" y="25"/>
                  </a:cubicBezTo>
                  <a:cubicBezTo>
                    <a:pt x="62" y="25"/>
                    <a:pt x="81" y="25"/>
                    <a:pt x="101" y="25"/>
                  </a:cubicBezTo>
                  <a:cubicBezTo>
                    <a:pt x="101" y="25"/>
                    <a:pt x="102" y="23"/>
                    <a:pt x="102" y="23"/>
                  </a:cubicBezTo>
                  <a:cubicBezTo>
                    <a:pt x="101" y="16"/>
                    <a:pt x="99" y="9"/>
                    <a:pt x="97" y="3"/>
                  </a:cubicBezTo>
                  <a:cubicBezTo>
                    <a:pt x="97" y="2"/>
                    <a:pt x="98" y="0"/>
                    <a:pt x="99" y="0"/>
                  </a:cubicBezTo>
                  <a:cubicBezTo>
                    <a:pt x="108" y="0"/>
                    <a:pt x="116" y="0"/>
                    <a:pt x="125" y="0"/>
                  </a:cubicBezTo>
                  <a:cubicBezTo>
                    <a:pt x="126" y="0"/>
                    <a:pt x="127" y="1"/>
                    <a:pt x="127" y="2"/>
                  </a:cubicBezTo>
                  <a:cubicBezTo>
                    <a:pt x="130" y="9"/>
                    <a:pt x="131" y="16"/>
                    <a:pt x="134" y="23"/>
                  </a:cubicBezTo>
                  <a:cubicBezTo>
                    <a:pt x="134" y="24"/>
                    <a:pt x="135" y="25"/>
                    <a:pt x="136" y="25"/>
                  </a:cubicBezTo>
                  <a:cubicBezTo>
                    <a:pt x="155" y="25"/>
                    <a:pt x="173" y="25"/>
                    <a:pt x="192" y="25"/>
                  </a:cubicBezTo>
                  <a:cubicBezTo>
                    <a:pt x="193" y="25"/>
                    <a:pt x="194" y="24"/>
                    <a:pt x="194" y="23"/>
                  </a:cubicBezTo>
                  <a:cubicBezTo>
                    <a:pt x="194" y="16"/>
                    <a:pt x="194" y="9"/>
                    <a:pt x="194" y="2"/>
                  </a:cubicBezTo>
                  <a:cubicBezTo>
                    <a:pt x="194" y="2"/>
                    <a:pt x="195" y="0"/>
                    <a:pt x="196" y="0"/>
                  </a:cubicBezTo>
                  <a:cubicBezTo>
                    <a:pt x="205" y="0"/>
                    <a:pt x="213" y="0"/>
                    <a:pt x="221" y="0"/>
                  </a:cubicBezTo>
                  <a:cubicBezTo>
                    <a:pt x="222" y="0"/>
                    <a:pt x="223" y="2"/>
                    <a:pt x="223" y="3"/>
                  </a:cubicBezTo>
                  <a:cubicBezTo>
                    <a:pt x="224" y="9"/>
                    <a:pt x="223" y="16"/>
                    <a:pt x="224" y="23"/>
                  </a:cubicBezTo>
                  <a:cubicBezTo>
                    <a:pt x="224" y="23"/>
                    <a:pt x="225" y="25"/>
                    <a:pt x="226" y="25"/>
                  </a:cubicBezTo>
                  <a:cubicBezTo>
                    <a:pt x="236" y="25"/>
                    <a:pt x="246" y="25"/>
                    <a:pt x="256" y="25"/>
                  </a:cubicBezTo>
                  <a:close/>
                  <a:moveTo>
                    <a:pt x="364" y="55"/>
                  </a:moveTo>
                  <a:cubicBezTo>
                    <a:pt x="363" y="55"/>
                    <a:pt x="363" y="55"/>
                    <a:pt x="362" y="55"/>
                  </a:cubicBezTo>
                  <a:cubicBezTo>
                    <a:pt x="345" y="55"/>
                    <a:pt x="328" y="54"/>
                    <a:pt x="311" y="55"/>
                  </a:cubicBezTo>
                  <a:cubicBezTo>
                    <a:pt x="310" y="55"/>
                    <a:pt x="308" y="56"/>
                    <a:pt x="307" y="56"/>
                  </a:cubicBezTo>
                  <a:cubicBezTo>
                    <a:pt x="295" y="81"/>
                    <a:pt x="279" y="103"/>
                    <a:pt x="257" y="120"/>
                  </a:cubicBezTo>
                  <a:cubicBezTo>
                    <a:pt x="257" y="121"/>
                    <a:pt x="257" y="121"/>
                    <a:pt x="256" y="121"/>
                  </a:cubicBezTo>
                  <a:cubicBezTo>
                    <a:pt x="257" y="122"/>
                    <a:pt x="257" y="122"/>
                    <a:pt x="258" y="122"/>
                  </a:cubicBezTo>
                  <a:cubicBezTo>
                    <a:pt x="300" y="111"/>
                    <a:pt x="335" y="90"/>
                    <a:pt x="363" y="56"/>
                  </a:cubicBezTo>
                  <a:cubicBezTo>
                    <a:pt x="363" y="56"/>
                    <a:pt x="364" y="55"/>
                    <a:pt x="364" y="55"/>
                  </a:cubicBezTo>
                  <a:close/>
                  <a:moveTo>
                    <a:pt x="87" y="55"/>
                  </a:moveTo>
                  <a:cubicBezTo>
                    <a:pt x="79" y="55"/>
                    <a:pt x="71" y="54"/>
                    <a:pt x="62" y="55"/>
                  </a:cubicBezTo>
                  <a:cubicBezTo>
                    <a:pt x="62" y="55"/>
                    <a:pt x="61" y="55"/>
                    <a:pt x="61" y="55"/>
                  </a:cubicBezTo>
                  <a:cubicBezTo>
                    <a:pt x="61" y="55"/>
                    <a:pt x="61" y="56"/>
                    <a:pt x="62" y="56"/>
                  </a:cubicBezTo>
                  <a:cubicBezTo>
                    <a:pt x="86" y="86"/>
                    <a:pt x="118" y="107"/>
                    <a:pt x="155" y="118"/>
                  </a:cubicBezTo>
                  <a:cubicBezTo>
                    <a:pt x="156" y="118"/>
                    <a:pt x="156" y="118"/>
                    <a:pt x="156" y="118"/>
                  </a:cubicBezTo>
                  <a:cubicBezTo>
                    <a:pt x="156" y="118"/>
                    <a:pt x="156" y="118"/>
                    <a:pt x="156" y="117"/>
                  </a:cubicBezTo>
                  <a:cubicBezTo>
                    <a:pt x="137" y="100"/>
                    <a:pt x="124" y="79"/>
                    <a:pt x="114" y="56"/>
                  </a:cubicBezTo>
                  <a:cubicBezTo>
                    <a:pt x="114" y="55"/>
                    <a:pt x="112" y="55"/>
                    <a:pt x="111" y="55"/>
                  </a:cubicBezTo>
                  <a:cubicBezTo>
                    <a:pt x="103" y="54"/>
                    <a:pt x="95" y="55"/>
                    <a:pt x="87" y="55"/>
                  </a:cubicBezTo>
                  <a:close/>
                  <a:moveTo>
                    <a:pt x="224" y="81"/>
                  </a:moveTo>
                  <a:cubicBezTo>
                    <a:pt x="224" y="89"/>
                    <a:pt x="224" y="98"/>
                    <a:pt x="224" y="106"/>
                  </a:cubicBezTo>
                  <a:cubicBezTo>
                    <a:pt x="224" y="107"/>
                    <a:pt x="224" y="107"/>
                    <a:pt x="224" y="108"/>
                  </a:cubicBezTo>
                  <a:cubicBezTo>
                    <a:pt x="224" y="108"/>
                    <a:pt x="225" y="107"/>
                    <a:pt x="226" y="107"/>
                  </a:cubicBezTo>
                  <a:cubicBezTo>
                    <a:pt x="246" y="94"/>
                    <a:pt x="261" y="76"/>
                    <a:pt x="273" y="56"/>
                  </a:cubicBezTo>
                  <a:cubicBezTo>
                    <a:pt x="274" y="56"/>
                    <a:pt x="273" y="55"/>
                    <a:pt x="272" y="55"/>
                  </a:cubicBezTo>
                  <a:cubicBezTo>
                    <a:pt x="257" y="54"/>
                    <a:pt x="241" y="54"/>
                    <a:pt x="225" y="55"/>
                  </a:cubicBezTo>
                  <a:cubicBezTo>
                    <a:pt x="225" y="55"/>
                    <a:pt x="224" y="56"/>
                    <a:pt x="224" y="56"/>
                  </a:cubicBezTo>
                  <a:cubicBezTo>
                    <a:pt x="224" y="65"/>
                    <a:pt x="224" y="73"/>
                    <a:pt x="224" y="81"/>
                  </a:cubicBezTo>
                  <a:close/>
                  <a:moveTo>
                    <a:pt x="194" y="82"/>
                  </a:moveTo>
                  <a:cubicBezTo>
                    <a:pt x="194" y="73"/>
                    <a:pt x="194" y="65"/>
                    <a:pt x="194" y="56"/>
                  </a:cubicBezTo>
                  <a:cubicBezTo>
                    <a:pt x="194" y="56"/>
                    <a:pt x="193" y="55"/>
                    <a:pt x="192" y="55"/>
                  </a:cubicBezTo>
                  <a:cubicBezTo>
                    <a:pt x="178" y="54"/>
                    <a:pt x="163" y="54"/>
                    <a:pt x="148" y="55"/>
                  </a:cubicBezTo>
                  <a:cubicBezTo>
                    <a:pt x="148" y="55"/>
                    <a:pt x="147" y="56"/>
                    <a:pt x="147" y="56"/>
                  </a:cubicBezTo>
                  <a:cubicBezTo>
                    <a:pt x="158" y="77"/>
                    <a:pt x="172" y="95"/>
                    <a:pt x="192" y="109"/>
                  </a:cubicBezTo>
                  <a:cubicBezTo>
                    <a:pt x="193" y="109"/>
                    <a:pt x="193" y="109"/>
                    <a:pt x="194" y="109"/>
                  </a:cubicBezTo>
                  <a:cubicBezTo>
                    <a:pt x="194" y="109"/>
                    <a:pt x="194" y="108"/>
                    <a:pt x="194" y="108"/>
                  </a:cubicBezTo>
                  <a:cubicBezTo>
                    <a:pt x="194" y="99"/>
                    <a:pt x="194" y="91"/>
                    <a:pt x="194" y="82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5" name="Google Shape;245;p39"/>
            <p:cNvSpPr/>
            <p:nvPr/>
          </p:nvSpPr>
          <p:spPr>
            <a:xfrm>
              <a:off x="4945063" y="-41275"/>
              <a:ext cx="2108200" cy="860425"/>
            </a:xfrm>
            <a:custGeom>
              <a:avLst/>
              <a:gdLst/>
              <a:ahLst/>
              <a:cxnLst/>
              <a:rect l="l" t="t" r="r" b="b"/>
              <a:pathLst>
                <a:path w="424" h="173" extrusionOk="0">
                  <a:moveTo>
                    <a:pt x="73" y="148"/>
                  </a:moveTo>
                  <a:cubicBezTo>
                    <a:pt x="64" y="148"/>
                    <a:pt x="55" y="148"/>
                    <a:pt x="45" y="148"/>
                  </a:cubicBezTo>
                  <a:cubicBezTo>
                    <a:pt x="44" y="148"/>
                    <a:pt x="43" y="149"/>
                    <a:pt x="42" y="149"/>
                  </a:cubicBezTo>
                  <a:cubicBezTo>
                    <a:pt x="39" y="156"/>
                    <a:pt x="36" y="164"/>
                    <a:pt x="32" y="170"/>
                  </a:cubicBezTo>
                  <a:cubicBezTo>
                    <a:pt x="32" y="171"/>
                    <a:pt x="30" y="173"/>
                    <a:pt x="29" y="173"/>
                  </a:cubicBezTo>
                  <a:cubicBezTo>
                    <a:pt x="21" y="173"/>
                    <a:pt x="12" y="173"/>
                    <a:pt x="3" y="173"/>
                  </a:cubicBezTo>
                  <a:cubicBezTo>
                    <a:pt x="1" y="173"/>
                    <a:pt x="0" y="172"/>
                    <a:pt x="1" y="170"/>
                  </a:cubicBezTo>
                  <a:cubicBezTo>
                    <a:pt x="28" y="96"/>
                    <a:pt x="80" y="48"/>
                    <a:pt x="155" y="28"/>
                  </a:cubicBezTo>
                  <a:cubicBezTo>
                    <a:pt x="258" y="0"/>
                    <a:pt x="366" y="50"/>
                    <a:pt x="413" y="144"/>
                  </a:cubicBezTo>
                  <a:cubicBezTo>
                    <a:pt x="417" y="153"/>
                    <a:pt x="420" y="162"/>
                    <a:pt x="424" y="171"/>
                  </a:cubicBezTo>
                  <a:cubicBezTo>
                    <a:pt x="424" y="171"/>
                    <a:pt x="423" y="173"/>
                    <a:pt x="422" y="173"/>
                  </a:cubicBezTo>
                  <a:cubicBezTo>
                    <a:pt x="413" y="173"/>
                    <a:pt x="404" y="173"/>
                    <a:pt x="395" y="173"/>
                  </a:cubicBezTo>
                  <a:cubicBezTo>
                    <a:pt x="394" y="173"/>
                    <a:pt x="393" y="172"/>
                    <a:pt x="392" y="171"/>
                  </a:cubicBezTo>
                  <a:cubicBezTo>
                    <a:pt x="389" y="164"/>
                    <a:pt x="386" y="156"/>
                    <a:pt x="382" y="149"/>
                  </a:cubicBezTo>
                  <a:cubicBezTo>
                    <a:pt x="382" y="148"/>
                    <a:pt x="381" y="148"/>
                    <a:pt x="380" y="148"/>
                  </a:cubicBezTo>
                  <a:cubicBezTo>
                    <a:pt x="360" y="148"/>
                    <a:pt x="340" y="148"/>
                    <a:pt x="321" y="148"/>
                  </a:cubicBezTo>
                  <a:cubicBezTo>
                    <a:pt x="320" y="148"/>
                    <a:pt x="319" y="149"/>
                    <a:pt x="319" y="150"/>
                  </a:cubicBezTo>
                  <a:cubicBezTo>
                    <a:pt x="321" y="157"/>
                    <a:pt x="323" y="164"/>
                    <a:pt x="325" y="171"/>
                  </a:cubicBezTo>
                  <a:cubicBezTo>
                    <a:pt x="325" y="171"/>
                    <a:pt x="325" y="173"/>
                    <a:pt x="324" y="173"/>
                  </a:cubicBezTo>
                  <a:cubicBezTo>
                    <a:pt x="315" y="173"/>
                    <a:pt x="306" y="173"/>
                    <a:pt x="297" y="173"/>
                  </a:cubicBezTo>
                  <a:cubicBezTo>
                    <a:pt x="296" y="173"/>
                    <a:pt x="295" y="172"/>
                    <a:pt x="295" y="171"/>
                  </a:cubicBezTo>
                  <a:cubicBezTo>
                    <a:pt x="292" y="164"/>
                    <a:pt x="290" y="156"/>
                    <a:pt x="287" y="149"/>
                  </a:cubicBezTo>
                  <a:cubicBezTo>
                    <a:pt x="287" y="148"/>
                    <a:pt x="286" y="148"/>
                    <a:pt x="285" y="148"/>
                  </a:cubicBezTo>
                  <a:cubicBezTo>
                    <a:pt x="265" y="148"/>
                    <a:pt x="245" y="148"/>
                    <a:pt x="225" y="148"/>
                  </a:cubicBezTo>
                  <a:cubicBezTo>
                    <a:pt x="225" y="148"/>
                    <a:pt x="224" y="149"/>
                    <a:pt x="224" y="150"/>
                  </a:cubicBezTo>
                  <a:cubicBezTo>
                    <a:pt x="223" y="156"/>
                    <a:pt x="224" y="163"/>
                    <a:pt x="223" y="170"/>
                  </a:cubicBezTo>
                  <a:cubicBezTo>
                    <a:pt x="223" y="171"/>
                    <a:pt x="222" y="173"/>
                    <a:pt x="221" y="173"/>
                  </a:cubicBezTo>
                  <a:cubicBezTo>
                    <a:pt x="213" y="173"/>
                    <a:pt x="205" y="173"/>
                    <a:pt x="196" y="173"/>
                  </a:cubicBezTo>
                  <a:cubicBezTo>
                    <a:pt x="195" y="173"/>
                    <a:pt x="194" y="171"/>
                    <a:pt x="194" y="170"/>
                  </a:cubicBezTo>
                  <a:cubicBezTo>
                    <a:pt x="194" y="164"/>
                    <a:pt x="194" y="157"/>
                    <a:pt x="194" y="150"/>
                  </a:cubicBezTo>
                  <a:cubicBezTo>
                    <a:pt x="194" y="149"/>
                    <a:pt x="193" y="148"/>
                    <a:pt x="192" y="148"/>
                  </a:cubicBezTo>
                  <a:cubicBezTo>
                    <a:pt x="174" y="148"/>
                    <a:pt x="156" y="148"/>
                    <a:pt x="137" y="148"/>
                  </a:cubicBezTo>
                  <a:cubicBezTo>
                    <a:pt x="137" y="148"/>
                    <a:pt x="135" y="149"/>
                    <a:pt x="135" y="149"/>
                  </a:cubicBezTo>
                  <a:cubicBezTo>
                    <a:pt x="133" y="156"/>
                    <a:pt x="131" y="164"/>
                    <a:pt x="128" y="171"/>
                  </a:cubicBezTo>
                  <a:cubicBezTo>
                    <a:pt x="128" y="172"/>
                    <a:pt x="127" y="173"/>
                    <a:pt x="126" y="173"/>
                  </a:cubicBezTo>
                  <a:cubicBezTo>
                    <a:pt x="117" y="173"/>
                    <a:pt x="108" y="173"/>
                    <a:pt x="99" y="173"/>
                  </a:cubicBezTo>
                  <a:cubicBezTo>
                    <a:pt x="99" y="173"/>
                    <a:pt x="98" y="171"/>
                    <a:pt x="98" y="171"/>
                  </a:cubicBezTo>
                  <a:cubicBezTo>
                    <a:pt x="100" y="164"/>
                    <a:pt x="101" y="157"/>
                    <a:pt x="103" y="150"/>
                  </a:cubicBezTo>
                  <a:cubicBezTo>
                    <a:pt x="103" y="149"/>
                    <a:pt x="102" y="148"/>
                    <a:pt x="102" y="148"/>
                  </a:cubicBezTo>
                  <a:cubicBezTo>
                    <a:pt x="92" y="148"/>
                    <a:pt x="83" y="148"/>
                    <a:pt x="73" y="148"/>
                  </a:cubicBezTo>
                  <a:close/>
                  <a:moveTo>
                    <a:pt x="333" y="118"/>
                  </a:moveTo>
                  <a:cubicBezTo>
                    <a:pt x="342" y="118"/>
                    <a:pt x="350" y="118"/>
                    <a:pt x="359" y="118"/>
                  </a:cubicBezTo>
                  <a:cubicBezTo>
                    <a:pt x="359" y="118"/>
                    <a:pt x="360" y="118"/>
                    <a:pt x="360" y="118"/>
                  </a:cubicBezTo>
                  <a:cubicBezTo>
                    <a:pt x="360" y="117"/>
                    <a:pt x="360" y="117"/>
                    <a:pt x="360" y="116"/>
                  </a:cubicBezTo>
                  <a:cubicBezTo>
                    <a:pt x="332" y="86"/>
                    <a:pt x="299" y="66"/>
                    <a:pt x="259" y="56"/>
                  </a:cubicBezTo>
                  <a:cubicBezTo>
                    <a:pt x="259" y="56"/>
                    <a:pt x="258" y="56"/>
                    <a:pt x="258" y="56"/>
                  </a:cubicBezTo>
                  <a:cubicBezTo>
                    <a:pt x="258" y="56"/>
                    <a:pt x="258" y="57"/>
                    <a:pt x="259" y="57"/>
                  </a:cubicBezTo>
                  <a:cubicBezTo>
                    <a:pt x="278" y="74"/>
                    <a:pt x="293" y="94"/>
                    <a:pt x="305" y="116"/>
                  </a:cubicBezTo>
                  <a:cubicBezTo>
                    <a:pt x="305" y="117"/>
                    <a:pt x="307" y="118"/>
                    <a:pt x="308" y="118"/>
                  </a:cubicBezTo>
                  <a:cubicBezTo>
                    <a:pt x="316" y="118"/>
                    <a:pt x="325" y="118"/>
                    <a:pt x="333" y="118"/>
                  </a:cubicBezTo>
                  <a:close/>
                  <a:moveTo>
                    <a:pt x="90" y="118"/>
                  </a:moveTo>
                  <a:cubicBezTo>
                    <a:pt x="98" y="118"/>
                    <a:pt x="106" y="118"/>
                    <a:pt x="113" y="118"/>
                  </a:cubicBezTo>
                  <a:cubicBezTo>
                    <a:pt x="114" y="118"/>
                    <a:pt x="116" y="117"/>
                    <a:pt x="116" y="116"/>
                  </a:cubicBezTo>
                  <a:cubicBezTo>
                    <a:pt x="127" y="95"/>
                    <a:pt x="140" y="76"/>
                    <a:pt x="157" y="59"/>
                  </a:cubicBezTo>
                  <a:cubicBezTo>
                    <a:pt x="158" y="59"/>
                    <a:pt x="158" y="58"/>
                    <a:pt x="158" y="58"/>
                  </a:cubicBezTo>
                  <a:cubicBezTo>
                    <a:pt x="158" y="58"/>
                    <a:pt x="157" y="58"/>
                    <a:pt x="157" y="58"/>
                  </a:cubicBezTo>
                  <a:cubicBezTo>
                    <a:pt x="121" y="69"/>
                    <a:pt x="90" y="88"/>
                    <a:pt x="65" y="116"/>
                  </a:cubicBezTo>
                  <a:cubicBezTo>
                    <a:pt x="65" y="117"/>
                    <a:pt x="65" y="117"/>
                    <a:pt x="64" y="118"/>
                  </a:cubicBezTo>
                  <a:cubicBezTo>
                    <a:pt x="65" y="118"/>
                    <a:pt x="65" y="118"/>
                    <a:pt x="66" y="118"/>
                  </a:cubicBezTo>
                  <a:cubicBezTo>
                    <a:pt x="74" y="118"/>
                    <a:pt x="82" y="118"/>
                    <a:pt x="90" y="118"/>
                  </a:cubicBezTo>
                  <a:close/>
                  <a:moveTo>
                    <a:pt x="247" y="118"/>
                  </a:moveTo>
                  <a:cubicBezTo>
                    <a:pt x="255" y="118"/>
                    <a:pt x="262" y="118"/>
                    <a:pt x="269" y="118"/>
                  </a:cubicBezTo>
                  <a:cubicBezTo>
                    <a:pt x="270" y="118"/>
                    <a:pt x="270" y="117"/>
                    <a:pt x="270" y="116"/>
                  </a:cubicBezTo>
                  <a:cubicBezTo>
                    <a:pt x="258" y="98"/>
                    <a:pt x="244" y="81"/>
                    <a:pt x="225" y="68"/>
                  </a:cubicBezTo>
                  <a:cubicBezTo>
                    <a:pt x="225" y="68"/>
                    <a:pt x="224" y="68"/>
                    <a:pt x="224" y="67"/>
                  </a:cubicBezTo>
                  <a:cubicBezTo>
                    <a:pt x="224" y="68"/>
                    <a:pt x="224" y="69"/>
                    <a:pt x="224" y="69"/>
                  </a:cubicBezTo>
                  <a:cubicBezTo>
                    <a:pt x="224" y="85"/>
                    <a:pt x="224" y="100"/>
                    <a:pt x="224" y="116"/>
                  </a:cubicBezTo>
                  <a:cubicBezTo>
                    <a:pt x="224" y="117"/>
                    <a:pt x="225" y="118"/>
                    <a:pt x="225" y="118"/>
                  </a:cubicBezTo>
                  <a:cubicBezTo>
                    <a:pt x="233" y="118"/>
                    <a:pt x="240" y="118"/>
                    <a:pt x="247" y="118"/>
                  </a:cubicBezTo>
                  <a:close/>
                  <a:moveTo>
                    <a:pt x="194" y="93"/>
                  </a:moveTo>
                  <a:cubicBezTo>
                    <a:pt x="194" y="85"/>
                    <a:pt x="194" y="78"/>
                    <a:pt x="194" y="70"/>
                  </a:cubicBezTo>
                  <a:cubicBezTo>
                    <a:pt x="194" y="69"/>
                    <a:pt x="194" y="68"/>
                    <a:pt x="194" y="68"/>
                  </a:cubicBezTo>
                  <a:cubicBezTo>
                    <a:pt x="193" y="68"/>
                    <a:pt x="192" y="68"/>
                    <a:pt x="192" y="69"/>
                  </a:cubicBezTo>
                  <a:cubicBezTo>
                    <a:pt x="175" y="82"/>
                    <a:pt x="161" y="98"/>
                    <a:pt x="150" y="116"/>
                  </a:cubicBezTo>
                  <a:cubicBezTo>
                    <a:pt x="150" y="117"/>
                    <a:pt x="151" y="118"/>
                    <a:pt x="151" y="118"/>
                  </a:cubicBezTo>
                  <a:cubicBezTo>
                    <a:pt x="165" y="118"/>
                    <a:pt x="179" y="118"/>
                    <a:pt x="192" y="118"/>
                  </a:cubicBezTo>
                  <a:cubicBezTo>
                    <a:pt x="193" y="118"/>
                    <a:pt x="194" y="117"/>
                    <a:pt x="194" y="116"/>
                  </a:cubicBezTo>
                  <a:cubicBezTo>
                    <a:pt x="194" y="108"/>
                    <a:pt x="194" y="101"/>
                    <a:pt x="194" y="93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6" name="Google Shape;246;p39"/>
            <p:cNvSpPr/>
            <p:nvPr/>
          </p:nvSpPr>
          <p:spPr>
            <a:xfrm>
              <a:off x="4933951" y="952500"/>
              <a:ext cx="617538" cy="363538"/>
            </a:xfrm>
            <a:custGeom>
              <a:avLst/>
              <a:gdLst/>
              <a:ahLst/>
              <a:cxnLst/>
              <a:rect l="l" t="t" r="r" b="b"/>
              <a:pathLst>
                <a:path w="124" h="73" extrusionOk="0">
                  <a:moveTo>
                    <a:pt x="90" y="72"/>
                  </a:moveTo>
                  <a:cubicBezTo>
                    <a:pt x="84" y="73"/>
                    <a:pt x="79" y="70"/>
                    <a:pt x="77" y="63"/>
                  </a:cubicBezTo>
                  <a:cubicBezTo>
                    <a:pt x="72" y="50"/>
                    <a:pt x="67" y="37"/>
                    <a:pt x="63" y="23"/>
                  </a:cubicBezTo>
                  <a:cubicBezTo>
                    <a:pt x="62" y="22"/>
                    <a:pt x="62" y="22"/>
                    <a:pt x="62" y="21"/>
                  </a:cubicBezTo>
                  <a:cubicBezTo>
                    <a:pt x="61" y="22"/>
                    <a:pt x="61" y="22"/>
                    <a:pt x="61" y="23"/>
                  </a:cubicBezTo>
                  <a:cubicBezTo>
                    <a:pt x="56" y="37"/>
                    <a:pt x="51" y="50"/>
                    <a:pt x="46" y="64"/>
                  </a:cubicBezTo>
                  <a:cubicBezTo>
                    <a:pt x="44" y="70"/>
                    <a:pt x="40" y="73"/>
                    <a:pt x="32" y="73"/>
                  </a:cubicBezTo>
                  <a:cubicBezTo>
                    <a:pt x="25" y="72"/>
                    <a:pt x="21" y="69"/>
                    <a:pt x="19" y="63"/>
                  </a:cubicBezTo>
                  <a:cubicBezTo>
                    <a:pt x="13" y="47"/>
                    <a:pt x="8" y="30"/>
                    <a:pt x="2" y="14"/>
                  </a:cubicBezTo>
                  <a:cubicBezTo>
                    <a:pt x="0" y="8"/>
                    <a:pt x="1" y="4"/>
                    <a:pt x="6" y="2"/>
                  </a:cubicBezTo>
                  <a:cubicBezTo>
                    <a:pt x="12" y="0"/>
                    <a:pt x="19" y="2"/>
                    <a:pt x="21" y="7"/>
                  </a:cubicBezTo>
                  <a:cubicBezTo>
                    <a:pt x="25" y="18"/>
                    <a:pt x="28" y="30"/>
                    <a:pt x="31" y="41"/>
                  </a:cubicBezTo>
                  <a:cubicBezTo>
                    <a:pt x="32" y="44"/>
                    <a:pt x="33" y="47"/>
                    <a:pt x="34" y="49"/>
                  </a:cubicBezTo>
                  <a:cubicBezTo>
                    <a:pt x="35" y="47"/>
                    <a:pt x="36" y="44"/>
                    <a:pt x="37" y="42"/>
                  </a:cubicBezTo>
                  <a:cubicBezTo>
                    <a:pt x="40" y="31"/>
                    <a:pt x="44" y="21"/>
                    <a:pt x="47" y="11"/>
                  </a:cubicBezTo>
                  <a:cubicBezTo>
                    <a:pt x="50" y="4"/>
                    <a:pt x="54" y="1"/>
                    <a:pt x="62" y="1"/>
                  </a:cubicBezTo>
                  <a:cubicBezTo>
                    <a:pt x="69" y="1"/>
                    <a:pt x="73" y="4"/>
                    <a:pt x="76" y="11"/>
                  </a:cubicBezTo>
                  <a:cubicBezTo>
                    <a:pt x="80" y="23"/>
                    <a:pt x="84" y="35"/>
                    <a:pt x="89" y="47"/>
                  </a:cubicBezTo>
                  <a:cubicBezTo>
                    <a:pt x="89" y="48"/>
                    <a:pt x="89" y="49"/>
                    <a:pt x="90" y="49"/>
                  </a:cubicBezTo>
                  <a:cubicBezTo>
                    <a:pt x="90" y="48"/>
                    <a:pt x="90" y="48"/>
                    <a:pt x="90" y="47"/>
                  </a:cubicBezTo>
                  <a:cubicBezTo>
                    <a:pt x="94" y="35"/>
                    <a:pt x="97" y="23"/>
                    <a:pt x="101" y="10"/>
                  </a:cubicBezTo>
                  <a:cubicBezTo>
                    <a:pt x="103" y="3"/>
                    <a:pt x="106" y="1"/>
                    <a:pt x="113" y="1"/>
                  </a:cubicBezTo>
                  <a:cubicBezTo>
                    <a:pt x="121" y="2"/>
                    <a:pt x="124" y="6"/>
                    <a:pt x="121" y="13"/>
                  </a:cubicBezTo>
                  <a:cubicBezTo>
                    <a:pt x="116" y="30"/>
                    <a:pt x="110" y="47"/>
                    <a:pt x="104" y="63"/>
                  </a:cubicBezTo>
                  <a:cubicBezTo>
                    <a:pt x="102" y="70"/>
                    <a:pt x="98" y="72"/>
                    <a:pt x="90" y="72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7" name="Google Shape;247;p39"/>
            <p:cNvSpPr/>
            <p:nvPr/>
          </p:nvSpPr>
          <p:spPr>
            <a:xfrm>
              <a:off x="6446838" y="952500"/>
              <a:ext cx="617538" cy="363538"/>
            </a:xfrm>
            <a:custGeom>
              <a:avLst/>
              <a:gdLst/>
              <a:ahLst/>
              <a:cxnLst/>
              <a:rect l="l" t="t" r="r" b="b"/>
              <a:pathLst>
                <a:path w="124" h="73" extrusionOk="0">
                  <a:moveTo>
                    <a:pt x="90" y="72"/>
                  </a:moveTo>
                  <a:cubicBezTo>
                    <a:pt x="84" y="73"/>
                    <a:pt x="79" y="70"/>
                    <a:pt x="77" y="63"/>
                  </a:cubicBezTo>
                  <a:cubicBezTo>
                    <a:pt x="72" y="50"/>
                    <a:pt x="68" y="36"/>
                    <a:pt x="63" y="23"/>
                  </a:cubicBezTo>
                  <a:cubicBezTo>
                    <a:pt x="63" y="22"/>
                    <a:pt x="62" y="22"/>
                    <a:pt x="62" y="21"/>
                  </a:cubicBezTo>
                  <a:cubicBezTo>
                    <a:pt x="62" y="22"/>
                    <a:pt x="61" y="22"/>
                    <a:pt x="61" y="23"/>
                  </a:cubicBezTo>
                  <a:cubicBezTo>
                    <a:pt x="56" y="36"/>
                    <a:pt x="52" y="50"/>
                    <a:pt x="47" y="63"/>
                  </a:cubicBezTo>
                  <a:cubicBezTo>
                    <a:pt x="44" y="70"/>
                    <a:pt x="40" y="73"/>
                    <a:pt x="32" y="72"/>
                  </a:cubicBezTo>
                  <a:cubicBezTo>
                    <a:pt x="25" y="72"/>
                    <a:pt x="22" y="70"/>
                    <a:pt x="19" y="63"/>
                  </a:cubicBezTo>
                  <a:cubicBezTo>
                    <a:pt x="13" y="46"/>
                    <a:pt x="8" y="30"/>
                    <a:pt x="2" y="14"/>
                  </a:cubicBezTo>
                  <a:cubicBezTo>
                    <a:pt x="0" y="9"/>
                    <a:pt x="0" y="5"/>
                    <a:pt x="6" y="2"/>
                  </a:cubicBezTo>
                  <a:cubicBezTo>
                    <a:pt x="12" y="0"/>
                    <a:pt x="19" y="1"/>
                    <a:pt x="21" y="6"/>
                  </a:cubicBezTo>
                  <a:cubicBezTo>
                    <a:pt x="25" y="17"/>
                    <a:pt x="28" y="29"/>
                    <a:pt x="31" y="40"/>
                  </a:cubicBezTo>
                  <a:cubicBezTo>
                    <a:pt x="32" y="42"/>
                    <a:pt x="33" y="45"/>
                    <a:pt x="33" y="48"/>
                  </a:cubicBezTo>
                  <a:cubicBezTo>
                    <a:pt x="33" y="48"/>
                    <a:pt x="34" y="49"/>
                    <a:pt x="34" y="49"/>
                  </a:cubicBezTo>
                  <a:cubicBezTo>
                    <a:pt x="34" y="49"/>
                    <a:pt x="34" y="48"/>
                    <a:pt x="35" y="48"/>
                  </a:cubicBezTo>
                  <a:cubicBezTo>
                    <a:pt x="39" y="36"/>
                    <a:pt x="43" y="24"/>
                    <a:pt x="47" y="12"/>
                  </a:cubicBezTo>
                  <a:cubicBezTo>
                    <a:pt x="50" y="4"/>
                    <a:pt x="54" y="1"/>
                    <a:pt x="62" y="1"/>
                  </a:cubicBezTo>
                  <a:cubicBezTo>
                    <a:pt x="70" y="1"/>
                    <a:pt x="73" y="4"/>
                    <a:pt x="76" y="12"/>
                  </a:cubicBezTo>
                  <a:cubicBezTo>
                    <a:pt x="81" y="23"/>
                    <a:pt x="85" y="36"/>
                    <a:pt x="89" y="48"/>
                  </a:cubicBezTo>
                  <a:cubicBezTo>
                    <a:pt x="89" y="48"/>
                    <a:pt x="90" y="49"/>
                    <a:pt x="90" y="49"/>
                  </a:cubicBezTo>
                  <a:cubicBezTo>
                    <a:pt x="90" y="49"/>
                    <a:pt x="90" y="48"/>
                    <a:pt x="90" y="48"/>
                  </a:cubicBezTo>
                  <a:cubicBezTo>
                    <a:pt x="94" y="35"/>
                    <a:pt x="98" y="23"/>
                    <a:pt x="101" y="10"/>
                  </a:cubicBezTo>
                  <a:cubicBezTo>
                    <a:pt x="103" y="5"/>
                    <a:pt x="106" y="2"/>
                    <a:pt x="112" y="1"/>
                  </a:cubicBezTo>
                  <a:cubicBezTo>
                    <a:pt x="121" y="1"/>
                    <a:pt x="124" y="6"/>
                    <a:pt x="121" y="14"/>
                  </a:cubicBezTo>
                  <a:cubicBezTo>
                    <a:pt x="116" y="31"/>
                    <a:pt x="110" y="47"/>
                    <a:pt x="104" y="63"/>
                  </a:cubicBezTo>
                  <a:cubicBezTo>
                    <a:pt x="102" y="70"/>
                    <a:pt x="98" y="72"/>
                    <a:pt x="90" y="72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8" name="Google Shape;248;p39"/>
            <p:cNvSpPr/>
            <p:nvPr/>
          </p:nvSpPr>
          <p:spPr>
            <a:xfrm>
              <a:off x="5691188" y="952500"/>
              <a:ext cx="615950" cy="363538"/>
            </a:xfrm>
            <a:custGeom>
              <a:avLst/>
              <a:gdLst/>
              <a:ahLst/>
              <a:cxnLst/>
              <a:rect l="l" t="t" r="r" b="b"/>
              <a:pathLst>
                <a:path w="124" h="73" extrusionOk="0">
                  <a:moveTo>
                    <a:pt x="90" y="72"/>
                  </a:moveTo>
                  <a:cubicBezTo>
                    <a:pt x="84" y="73"/>
                    <a:pt x="79" y="70"/>
                    <a:pt x="77" y="64"/>
                  </a:cubicBezTo>
                  <a:cubicBezTo>
                    <a:pt x="72" y="50"/>
                    <a:pt x="68" y="36"/>
                    <a:pt x="63" y="23"/>
                  </a:cubicBezTo>
                  <a:cubicBezTo>
                    <a:pt x="62" y="22"/>
                    <a:pt x="62" y="22"/>
                    <a:pt x="62" y="21"/>
                  </a:cubicBezTo>
                  <a:cubicBezTo>
                    <a:pt x="61" y="22"/>
                    <a:pt x="61" y="22"/>
                    <a:pt x="61" y="23"/>
                  </a:cubicBezTo>
                  <a:cubicBezTo>
                    <a:pt x="56" y="36"/>
                    <a:pt x="51" y="50"/>
                    <a:pt x="46" y="63"/>
                  </a:cubicBezTo>
                  <a:cubicBezTo>
                    <a:pt x="44" y="70"/>
                    <a:pt x="40" y="73"/>
                    <a:pt x="32" y="72"/>
                  </a:cubicBezTo>
                  <a:cubicBezTo>
                    <a:pt x="25" y="72"/>
                    <a:pt x="22" y="70"/>
                    <a:pt x="19" y="63"/>
                  </a:cubicBezTo>
                  <a:cubicBezTo>
                    <a:pt x="13" y="46"/>
                    <a:pt x="8" y="30"/>
                    <a:pt x="2" y="14"/>
                  </a:cubicBezTo>
                  <a:cubicBezTo>
                    <a:pt x="0" y="7"/>
                    <a:pt x="1" y="4"/>
                    <a:pt x="6" y="2"/>
                  </a:cubicBezTo>
                  <a:cubicBezTo>
                    <a:pt x="12" y="0"/>
                    <a:pt x="19" y="2"/>
                    <a:pt x="21" y="7"/>
                  </a:cubicBezTo>
                  <a:cubicBezTo>
                    <a:pt x="25" y="19"/>
                    <a:pt x="28" y="30"/>
                    <a:pt x="31" y="42"/>
                  </a:cubicBezTo>
                  <a:cubicBezTo>
                    <a:pt x="32" y="44"/>
                    <a:pt x="33" y="47"/>
                    <a:pt x="34" y="49"/>
                  </a:cubicBezTo>
                  <a:cubicBezTo>
                    <a:pt x="35" y="47"/>
                    <a:pt x="36" y="44"/>
                    <a:pt x="37" y="42"/>
                  </a:cubicBezTo>
                  <a:cubicBezTo>
                    <a:pt x="40" y="31"/>
                    <a:pt x="44" y="21"/>
                    <a:pt x="48" y="10"/>
                  </a:cubicBezTo>
                  <a:cubicBezTo>
                    <a:pt x="50" y="3"/>
                    <a:pt x="55" y="1"/>
                    <a:pt x="62" y="1"/>
                  </a:cubicBezTo>
                  <a:cubicBezTo>
                    <a:pt x="69" y="1"/>
                    <a:pt x="73" y="4"/>
                    <a:pt x="76" y="10"/>
                  </a:cubicBezTo>
                  <a:cubicBezTo>
                    <a:pt x="80" y="23"/>
                    <a:pt x="84" y="35"/>
                    <a:pt x="89" y="47"/>
                  </a:cubicBezTo>
                  <a:cubicBezTo>
                    <a:pt x="89" y="48"/>
                    <a:pt x="89" y="48"/>
                    <a:pt x="90" y="49"/>
                  </a:cubicBezTo>
                  <a:cubicBezTo>
                    <a:pt x="90" y="48"/>
                    <a:pt x="90" y="48"/>
                    <a:pt x="91" y="47"/>
                  </a:cubicBezTo>
                  <a:cubicBezTo>
                    <a:pt x="94" y="35"/>
                    <a:pt x="98" y="22"/>
                    <a:pt x="101" y="10"/>
                  </a:cubicBezTo>
                  <a:cubicBezTo>
                    <a:pt x="103" y="3"/>
                    <a:pt x="108" y="0"/>
                    <a:pt x="116" y="2"/>
                  </a:cubicBezTo>
                  <a:cubicBezTo>
                    <a:pt x="121" y="3"/>
                    <a:pt x="124" y="7"/>
                    <a:pt x="122" y="12"/>
                  </a:cubicBezTo>
                  <a:cubicBezTo>
                    <a:pt x="116" y="30"/>
                    <a:pt x="110" y="47"/>
                    <a:pt x="104" y="65"/>
                  </a:cubicBezTo>
                  <a:cubicBezTo>
                    <a:pt x="101" y="71"/>
                    <a:pt x="97" y="73"/>
                    <a:pt x="90" y="72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249" name="Google Shape;249;p39"/>
          <p:cNvSpPr txBox="1"/>
          <p:nvPr/>
        </p:nvSpPr>
        <p:spPr>
          <a:xfrm>
            <a:off x="2622199" y="4052697"/>
            <a:ext cx="1773242" cy="2462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https://twitter.com/giz_gmbh</a:t>
            </a:r>
            <a:endParaRPr/>
          </a:p>
        </p:txBody>
      </p:sp>
      <p:sp>
        <p:nvSpPr>
          <p:cNvPr id="250" name="Google Shape;250;p39"/>
          <p:cNvSpPr txBox="1"/>
          <p:nvPr/>
        </p:nvSpPr>
        <p:spPr>
          <a:xfrm>
            <a:off x="5253681" y="4052697"/>
            <a:ext cx="2255746" cy="2462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https://www.facebook.com/gizprofile/</a:t>
            </a:r>
            <a:endParaRPr/>
          </a:p>
        </p:txBody>
      </p:sp>
      <p:sp>
        <p:nvSpPr>
          <p:cNvPr id="251" name="Google Shape;251;p39"/>
          <p:cNvSpPr txBox="1">
            <a:spLocks noGrp="1"/>
          </p:cNvSpPr>
          <p:nvPr>
            <p:ph type="body" idx="1"/>
          </p:nvPr>
        </p:nvSpPr>
        <p:spPr>
          <a:xfrm>
            <a:off x="1959062" y="2070719"/>
            <a:ext cx="2570185" cy="6012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72000" bIns="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1200"/>
              <a:buNone/>
              <a:defRPr sz="120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lvl="1" indent="-342900" algn="l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SzPts val="1800"/>
              <a:buChar char="▪"/>
              <a:defRPr/>
            </a:lvl2pPr>
            <a:lvl3pPr marL="1371600" lvl="2" indent="-342900" algn="l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SzPts val="1800"/>
              <a:buChar char="−"/>
              <a:defRPr/>
            </a:lvl3pPr>
            <a:lvl4pPr marL="1828800" lvl="3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52" name="Google Shape;252;p39"/>
          <p:cNvSpPr txBox="1">
            <a:spLocks noGrp="1"/>
          </p:cNvSpPr>
          <p:nvPr>
            <p:ph type="body" idx="2"/>
          </p:nvPr>
        </p:nvSpPr>
        <p:spPr>
          <a:xfrm>
            <a:off x="1959062" y="1392861"/>
            <a:ext cx="2570185" cy="1762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72000" bIns="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1200"/>
              <a:buNone/>
              <a:defRPr sz="1200" b="1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lvl="1" indent="-342900" algn="l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SzPts val="1800"/>
              <a:buChar char="▪"/>
              <a:defRPr/>
            </a:lvl2pPr>
            <a:lvl3pPr marL="1371600" lvl="2" indent="-342900" algn="l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SzPts val="1800"/>
              <a:buChar char="−"/>
              <a:defRPr/>
            </a:lvl3pPr>
            <a:lvl4pPr marL="1828800" lvl="3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53" name="Google Shape;253;p39"/>
          <p:cNvSpPr txBox="1">
            <a:spLocks noGrp="1"/>
          </p:cNvSpPr>
          <p:nvPr>
            <p:ph type="body" idx="3"/>
          </p:nvPr>
        </p:nvSpPr>
        <p:spPr>
          <a:xfrm>
            <a:off x="1959062" y="1635978"/>
            <a:ext cx="2570185" cy="1762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72000" bIns="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1200"/>
              <a:buNone/>
              <a:defRPr sz="120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lvl="1" indent="-342900" algn="l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SzPts val="1800"/>
              <a:buChar char="▪"/>
              <a:defRPr/>
            </a:lvl2pPr>
            <a:lvl3pPr marL="1371600" lvl="2" indent="-342900" algn="l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SzPts val="1800"/>
              <a:buChar char="−"/>
              <a:defRPr/>
            </a:lvl3pPr>
            <a:lvl4pPr marL="1828800" lvl="3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54" name="Google Shape;254;p39"/>
          <p:cNvSpPr>
            <a:spLocks noGrp="1"/>
          </p:cNvSpPr>
          <p:nvPr>
            <p:ph type="pic" idx="4"/>
          </p:nvPr>
        </p:nvSpPr>
        <p:spPr>
          <a:xfrm>
            <a:off x="449818" y="1392861"/>
            <a:ext cx="1342015" cy="1556665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36000" tIns="1080000" rIns="36000" bIns="36000" anchor="t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oto Sans Symbols"/>
              <a:buChar char="▪"/>
              <a:defRPr sz="1400" b="0" i="0" u="none" strike="noStrike" cap="none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oto Sans Symbols"/>
              <a:buChar char="−"/>
              <a:defRPr sz="1400" b="0" i="0" u="none" strike="noStrike" cap="none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55" name="Google Shape;255;p39"/>
          <p:cNvSpPr txBox="1">
            <a:spLocks noGrp="1"/>
          </p:cNvSpPr>
          <p:nvPr>
            <p:ph type="body" idx="5"/>
          </p:nvPr>
        </p:nvSpPr>
        <p:spPr>
          <a:xfrm>
            <a:off x="6242653" y="2070719"/>
            <a:ext cx="2671574" cy="6012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72000" bIns="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1200"/>
              <a:buNone/>
              <a:defRPr sz="120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lvl="1" indent="-342900" algn="l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SzPts val="1800"/>
              <a:buChar char="▪"/>
              <a:defRPr/>
            </a:lvl2pPr>
            <a:lvl3pPr marL="1371600" lvl="2" indent="-342900" algn="l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SzPts val="1800"/>
              <a:buChar char="−"/>
              <a:defRPr/>
            </a:lvl3pPr>
            <a:lvl4pPr marL="1828800" lvl="3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56" name="Google Shape;256;p39"/>
          <p:cNvSpPr txBox="1">
            <a:spLocks noGrp="1"/>
          </p:cNvSpPr>
          <p:nvPr>
            <p:ph type="body" idx="6"/>
          </p:nvPr>
        </p:nvSpPr>
        <p:spPr>
          <a:xfrm>
            <a:off x="6242653" y="1392861"/>
            <a:ext cx="2671574" cy="1762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72000" bIns="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1200"/>
              <a:buNone/>
              <a:defRPr sz="1200" b="1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lvl="1" indent="-342900" algn="l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SzPts val="1800"/>
              <a:buChar char="▪"/>
              <a:defRPr/>
            </a:lvl2pPr>
            <a:lvl3pPr marL="1371600" lvl="2" indent="-342900" algn="l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SzPts val="1800"/>
              <a:buChar char="−"/>
              <a:defRPr/>
            </a:lvl3pPr>
            <a:lvl4pPr marL="1828800" lvl="3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57" name="Google Shape;257;p39"/>
          <p:cNvSpPr txBox="1">
            <a:spLocks noGrp="1"/>
          </p:cNvSpPr>
          <p:nvPr>
            <p:ph type="body" idx="7"/>
          </p:nvPr>
        </p:nvSpPr>
        <p:spPr>
          <a:xfrm>
            <a:off x="6242653" y="1635978"/>
            <a:ext cx="2671574" cy="1762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72000" bIns="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1200"/>
              <a:buNone/>
              <a:defRPr sz="120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lvl="1" indent="-342900" algn="l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SzPts val="1800"/>
              <a:buChar char="▪"/>
              <a:defRPr/>
            </a:lvl2pPr>
            <a:lvl3pPr marL="1371600" lvl="2" indent="-342900" algn="l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SzPts val="1800"/>
              <a:buChar char="−"/>
              <a:defRPr/>
            </a:lvl3pPr>
            <a:lvl4pPr marL="1828800" lvl="3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58" name="Google Shape;258;p39"/>
          <p:cNvSpPr>
            <a:spLocks noGrp="1"/>
          </p:cNvSpPr>
          <p:nvPr>
            <p:ph type="pic" idx="8"/>
          </p:nvPr>
        </p:nvSpPr>
        <p:spPr>
          <a:xfrm>
            <a:off x="4733408" y="1392861"/>
            <a:ext cx="1342015" cy="1556665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36000" tIns="1080000" rIns="36000" bIns="36000" anchor="t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oto Sans Symbols"/>
              <a:buChar char="▪"/>
              <a:defRPr sz="1400" b="0" i="0" u="none" strike="noStrike" cap="none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oto Sans Symbols"/>
              <a:buChar char="−"/>
              <a:defRPr sz="1400" b="0" i="0" u="none" strike="noStrike" cap="none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59" name="Google Shape;259;p39"/>
          <p:cNvSpPr txBox="1">
            <a:spLocks noGrp="1"/>
          </p:cNvSpPr>
          <p:nvPr>
            <p:ph type="title"/>
          </p:nvPr>
        </p:nvSpPr>
        <p:spPr>
          <a:xfrm>
            <a:off x="449816" y="240212"/>
            <a:ext cx="8464411" cy="5405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72000" bIns="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2600"/>
              <a:buFont typeface="Calibri"/>
              <a:buNone/>
              <a:defRPr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0" name="Google Shape;260;p39"/>
          <p:cNvSpPr txBox="1">
            <a:spLocks noGrp="1"/>
          </p:cNvSpPr>
          <p:nvPr>
            <p:ph type="dt" idx="10"/>
          </p:nvPr>
        </p:nvSpPr>
        <p:spPr>
          <a:xfrm>
            <a:off x="1059417" y="4834050"/>
            <a:ext cx="732416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61" name="Google Shape;261;p39"/>
          <p:cNvSpPr txBox="1">
            <a:spLocks noGrp="1"/>
          </p:cNvSpPr>
          <p:nvPr>
            <p:ph type="sldNum" idx="12"/>
          </p:nvPr>
        </p:nvSpPr>
        <p:spPr>
          <a:xfrm>
            <a:off x="449817" y="4903300"/>
            <a:ext cx="450850" cy="1384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spAutoFit/>
          </a:bodyPr>
          <a:lstStyle>
            <a:lvl1pPr marL="0" lvl="0" indent="0" algn="l">
              <a:spcBef>
                <a:spcPts val="0"/>
              </a:spcBef>
              <a:buNone/>
              <a:defRPr sz="90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lvl="1" indent="0" algn="l">
              <a:spcBef>
                <a:spcPts val="0"/>
              </a:spcBef>
              <a:buNone/>
              <a:defRPr sz="90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lvl="2" indent="0" algn="l">
              <a:spcBef>
                <a:spcPts val="0"/>
              </a:spcBef>
              <a:buNone/>
              <a:defRPr sz="90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lvl="3" indent="0" algn="l">
              <a:spcBef>
                <a:spcPts val="0"/>
              </a:spcBef>
              <a:buNone/>
              <a:defRPr sz="90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lvl="4" indent="0" algn="l">
              <a:spcBef>
                <a:spcPts val="0"/>
              </a:spcBef>
              <a:buNone/>
              <a:defRPr sz="90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lvl="5" indent="0" algn="l">
              <a:spcBef>
                <a:spcPts val="0"/>
              </a:spcBef>
              <a:buNone/>
              <a:defRPr sz="90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lvl="6" indent="0" algn="l">
              <a:spcBef>
                <a:spcPts val="0"/>
              </a:spcBef>
              <a:buNone/>
              <a:defRPr sz="90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lvl="7" indent="0" algn="l">
              <a:spcBef>
                <a:spcPts val="0"/>
              </a:spcBef>
              <a:buNone/>
              <a:defRPr sz="90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lvl="8" indent="0" algn="l">
              <a:spcBef>
                <a:spcPts val="0"/>
              </a:spcBef>
              <a:buNone/>
              <a:defRPr sz="90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Page </a:t>
            </a: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p:transition>
    <p:fade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act 3">
  <p:cSld name="Contact 3">
    <p:spTree>
      <p:nvGrpSpPr>
        <p:cNvPr id="1" name="Shape 2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3" name="Google Shape;263;p40"/>
          <p:cNvPicPr preferRelativeResize="0"/>
          <p:nvPr/>
        </p:nvPicPr>
        <p:blipFill rotWithShape="1">
          <a:blip r:embed="rId2">
            <a:alphaModFix/>
          </a:blip>
          <a:srcRect t="233" b="7465"/>
          <a:stretch/>
        </p:blipFill>
        <p:spPr>
          <a:xfrm>
            <a:off x="123135" y="123825"/>
            <a:ext cx="8893865" cy="4476494"/>
          </a:xfrm>
          <a:prstGeom prst="rect">
            <a:avLst/>
          </a:prstGeom>
          <a:noFill/>
          <a:ln>
            <a:noFill/>
          </a:ln>
        </p:spPr>
      </p:pic>
      <p:sp>
        <p:nvSpPr>
          <p:cNvPr id="264" name="Google Shape;264;p40"/>
          <p:cNvSpPr/>
          <p:nvPr/>
        </p:nvSpPr>
        <p:spPr>
          <a:xfrm>
            <a:off x="133351" y="123825"/>
            <a:ext cx="8893865" cy="4476494"/>
          </a:xfrm>
          <a:prstGeom prst="rect">
            <a:avLst/>
          </a:prstGeom>
          <a:solidFill>
            <a:schemeClr val="lt1">
              <a:alpha val="69803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35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5" name="Google Shape;265;p40"/>
          <p:cNvSpPr txBox="1">
            <a:spLocks noGrp="1"/>
          </p:cNvSpPr>
          <p:nvPr>
            <p:ph type="title"/>
          </p:nvPr>
        </p:nvSpPr>
        <p:spPr>
          <a:xfrm>
            <a:off x="449816" y="240212"/>
            <a:ext cx="8560833" cy="5405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72000" bIns="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2600"/>
              <a:buFont typeface="Calibri"/>
              <a:buNone/>
              <a:defRPr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6" name="Google Shape;266;p40"/>
          <p:cNvSpPr txBox="1">
            <a:spLocks noGrp="1"/>
          </p:cNvSpPr>
          <p:nvPr>
            <p:ph type="body" idx="1"/>
          </p:nvPr>
        </p:nvSpPr>
        <p:spPr>
          <a:xfrm>
            <a:off x="449816" y="2974463"/>
            <a:ext cx="2608495" cy="5401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72000" bIns="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1000"/>
              <a:buNone/>
              <a:defRPr sz="1000">
                <a:latin typeface="Calibri"/>
                <a:ea typeface="Calibri"/>
                <a:cs typeface="Calibri"/>
                <a:sym typeface="Calibri"/>
              </a:defRPr>
            </a:lvl1pPr>
            <a:lvl2pPr marL="914400" lvl="1" indent="-342900" algn="l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SzPts val="1800"/>
              <a:buChar char="▪"/>
              <a:defRPr/>
            </a:lvl2pPr>
            <a:lvl3pPr marL="1371600" lvl="2" indent="-342900" algn="l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SzPts val="1800"/>
              <a:buChar char="−"/>
              <a:defRPr/>
            </a:lvl3pPr>
            <a:lvl4pPr marL="1828800" lvl="3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67" name="Google Shape;267;p40"/>
          <p:cNvSpPr txBox="1">
            <a:spLocks noGrp="1"/>
          </p:cNvSpPr>
          <p:nvPr>
            <p:ph type="body" idx="2"/>
          </p:nvPr>
        </p:nvSpPr>
        <p:spPr>
          <a:xfrm>
            <a:off x="449816" y="2508898"/>
            <a:ext cx="2608495" cy="1762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72000" bIns="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1000"/>
              <a:buNone/>
              <a:defRPr sz="1000" b="1">
                <a:latin typeface="Calibri"/>
                <a:ea typeface="Calibri"/>
                <a:cs typeface="Calibri"/>
                <a:sym typeface="Calibri"/>
              </a:defRPr>
            </a:lvl1pPr>
            <a:lvl2pPr marL="914400" lvl="1" indent="-342900" algn="l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SzPts val="1800"/>
              <a:buChar char="▪"/>
              <a:defRPr/>
            </a:lvl2pPr>
            <a:lvl3pPr marL="1371600" lvl="2" indent="-342900" algn="l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SzPts val="1800"/>
              <a:buChar char="−"/>
              <a:defRPr/>
            </a:lvl3pPr>
            <a:lvl4pPr marL="1828800" lvl="3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68" name="Google Shape;268;p40"/>
          <p:cNvSpPr txBox="1">
            <a:spLocks noGrp="1"/>
          </p:cNvSpPr>
          <p:nvPr>
            <p:ph type="body" idx="3"/>
          </p:nvPr>
        </p:nvSpPr>
        <p:spPr>
          <a:xfrm>
            <a:off x="449816" y="2686369"/>
            <a:ext cx="2608495" cy="1762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72000" bIns="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1000"/>
              <a:buNone/>
              <a:defRPr sz="1000">
                <a:latin typeface="Calibri"/>
                <a:ea typeface="Calibri"/>
                <a:cs typeface="Calibri"/>
                <a:sym typeface="Calibri"/>
              </a:defRPr>
            </a:lvl1pPr>
            <a:lvl2pPr marL="914400" lvl="1" indent="-342900" algn="l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SzPts val="1800"/>
              <a:buChar char="▪"/>
              <a:defRPr/>
            </a:lvl2pPr>
            <a:lvl3pPr marL="1371600" lvl="2" indent="-342900" algn="l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SzPts val="1800"/>
              <a:buChar char="−"/>
              <a:defRPr/>
            </a:lvl3pPr>
            <a:lvl4pPr marL="1828800" lvl="3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69" name="Google Shape;269;p40"/>
          <p:cNvSpPr>
            <a:spLocks noGrp="1"/>
          </p:cNvSpPr>
          <p:nvPr>
            <p:ph type="pic" idx="4"/>
          </p:nvPr>
        </p:nvSpPr>
        <p:spPr>
          <a:xfrm>
            <a:off x="449818" y="1177157"/>
            <a:ext cx="1016580" cy="1179178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36000" tIns="864000" rIns="36000" bIns="36000" anchor="t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"/>
              <a:buFont typeface="Arial"/>
              <a:buNone/>
              <a:defRPr sz="6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oto Sans Symbols"/>
              <a:buChar char="▪"/>
              <a:defRPr sz="1400" b="0" i="0" u="none" strike="noStrike" cap="none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oto Sans Symbols"/>
              <a:buChar char="−"/>
              <a:defRPr sz="1400" b="0" i="0" u="none" strike="noStrike" cap="none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70" name="Google Shape;270;p40"/>
          <p:cNvSpPr txBox="1">
            <a:spLocks noGrp="1"/>
          </p:cNvSpPr>
          <p:nvPr>
            <p:ph type="body" idx="5"/>
          </p:nvPr>
        </p:nvSpPr>
        <p:spPr>
          <a:xfrm>
            <a:off x="3348457" y="2974463"/>
            <a:ext cx="2608495" cy="5401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72000" bIns="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1000"/>
              <a:buNone/>
              <a:defRPr sz="1000">
                <a:latin typeface="Calibri"/>
                <a:ea typeface="Calibri"/>
                <a:cs typeface="Calibri"/>
                <a:sym typeface="Calibri"/>
              </a:defRPr>
            </a:lvl1pPr>
            <a:lvl2pPr marL="914400" lvl="1" indent="-342900" algn="l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SzPts val="1800"/>
              <a:buChar char="▪"/>
              <a:defRPr/>
            </a:lvl2pPr>
            <a:lvl3pPr marL="1371600" lvl="2" indent="-342900" algn="l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SzPts val="1800"/>
              <a:buChar char="−"/>
              <a:defRPr/>
            </a:lvl3pPr>
            <a:lvl4pPr marL="1828800" lvl="3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71" name="Google Shape;271;p40"/>
          <p:cNvSpPr txBox="1">
            <a:spLocks noGrp="1"/>
          </p:cNvSpPr>
          <p:nvPr>
            <p:ph type="body" idx="6"/>
          </p:nvPr>
        </p:nvSpPr>
        <p:spPr>
          <a:xfrm>
            <a:off x="3348457" y="2508898"/>
            <a:ext cx="2608495" cy="1762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72000" bIns="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1000"/>
              <a:buNone/>
              <a:defRPr sz="1000" b="1">
                <a:latin typeface="Calibri"/>
                <a:ea typeface="Calibri"/>
                <a:cs typeface="Calibri"/>
                <a:sym typeface="Calibri"/>
              </a:defRPr>
            </a:lvl1pPr>
            <a:lvl2pPr marL="914400" lvl="1" indent="-342900" algn="l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SzPts val="1800"/>
              <a:buChar char="▪"/>
              <a:defRPr/>
            </a:lvl2pPr>
            <a:lvl3pPr marL="1371600" lvl="2" indent="-342900" algn="l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SzPts val="1800"/>
              <a:buChar char="−"/>
              <a:defRPr/>
            </a:lvl3pPr>
            <a:lvl4pPr marL="1828800" lvl="3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72" name="Google Shape;272;p40"/>
          <p:cNvSpPr txBox="1">
            <a:spLocks noGrp="1"/>
          </p:cNvSpPr>
          <p:nvPr>
            <p:ph type="body" idx="7"/>
          </p:nvPr>
        </p:nvSpPr>
        <p:spPr>
          <a:xfrm>
            <a:off x="3348457" y="2686369"/>
            <a:ext cx="2608495" cy="1762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72000" bIns="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1000"/>
              <a:buNone/>
              <a:defRPr sz="1000">
                <a:latin typeface="Calibri"/>
                <a:ea typeface="Calibri"/>
                <a:cs typeface="Calibri"/>
                <a:sym typeface="Calibri"/>
              </a:defRPr>
            </a:lvl1pPr>
            <a:lvl2pPr marL="914400" lvl="1" indent="-342900" algn="l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SzPts val="1800"/>
              <a:buChar char="▪"/>
              <a:defRPr/>
            </a:lvl2pPr>
            <a:lvl3pPr marL="1371600" lvl="2" indent="-342900" algn="l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SzPts val="1800"/>
              <a:buChar char="−"/>
              <a:defRPr/>
            </a:lvl3pPr>
            <a:lvl4pPr marL="1828800" lvl="3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73" name="Google Shape;273;p40"/>
          <p:cNvSpPr>
            <a:spLocks noGrp="1"/>
          </p:cNvSpPr>
          <p:nvPr>
            <p:ph type="pic" idx="8"/>
          </p:nvPr>
        </p:nvSpPr>
        <p:spPr>
          <a:xfrm>
            <a:off x="3348459" y="1177157"/>
            <a:ext cx="1016580" cy="1179178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36000" tIns="864000" rIns="36000" bIns="36000" anchor="t" anchorCtr="0">
            <a:noAutofit/>
          </a:bodyPr>
          <a:lstStyle>
            <a:lvl1pPr marR="0" lvl="0" algn="ctr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600"/>
              <a:buFont typeface="Arial"/>
              <a:buNone/>
              <a:defRPr sz="6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oto Sans Symbols"/>
              <a:buChar char="▪"/>
              <a:defRPr sz="1400" b="0" i="0" u="none" strike="noStrike" cap="none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oto Sans Symbols"/>
              <a:buChar char="−"/>
              <a:defRPr sz="1400" b="0" i="0" u="none" strike="noStrike" cap="none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74" name="Google Shape;274;p40"/>
          <p:cNvSpPr txBox="1">
            <a:spLocks noGrp="1"/>
          </p:cNvSpPr>
          <p:nvPr>
            <p:ph type="body" idx="9"/>
          </p:nvPr>
        </p:nvSpPr>
        <p:spPr>
          <a:xfrm>
            <a:off x="6247098" y="2974463"/>
            <a:ext cx="2608495" cy="5401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72000" bIns="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1000"/>
              <a:buNone/>
              <a:defRPr sz="1000">
                <a:latin typeface="Calibri"/>
                <a:ea typeface="Calibri"/>
                <a:cs typeface="Calibri"/>
                <a:sym typeface="Calibri"/>
              </a:defRPr>
            </a:lvl1pPr>
            <a:lvl2pPr marL="914400" lvl="1" indent="-342900" algn="l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SzPts val="1800"/>
              <a:buChar char="▪"/>
              <a:defRPr/>
            </a:lvl2pPr>
            <a:lvl3pPr marL="1371600" lvl="2" indent="-342900" algn="l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SzPts val="1800"/>
              <a:buChar char="−"/>
              <a:defRPr/>
            </a:lvl3pPr>
            <a:lvl4pPr marL="1828800" lvl="3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75" name="Google Shape;275;p40"/>
          <p:cNvSpPr txBox="1">
            <a:spLocks noGrp="1"/>
          </p:cNvSpPr>
          <p:nvPr>
            <p:ph type="body" idx="13"/>
          </p:nvPr>
        </p:nvSpPr>
        <p:spPr>
          <a:xfrm>
            <a:off x="6247098" y="2508898"/>
            <a:ext cx="2608495" cy="1762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72000" bIns="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1000"/>
              <a:buNone/>
              <a:defRPr sz="1000" b="1">
                <a:latin typeface="Calibri"/>
                <a:ea typeface="Calibri"/>
                <a:cs typeface="Calibri"/>
                <a:sym typeface="Calibri"/>
              </a:defRPr>
            </a:lvl1pPr>
            <a:lvl2pPr marL="914400" lvl="1" indent="-342900" algn="l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SzPts val="1800"/>
              <a:buChar char="▪"/>
              <a:defRPr/>
            </a:lvl2pPr>
            <a:lvl3pPr marL="1371600" lvl="2" indent="-342900" algn="l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SzPts val="1800"/>
              <a:buChar char="−"/>
              <a:defRPr/>
            </a:lvl3pPr>
            <a:lvl4pPr marL="1828800" lvl="3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76" name="Google Shape;276;p40"/>
          <p:cNvSpPr txBox="1">
            <a:spLocks noGrp="1"/>
          </p:cNvSpPr>
          <p:nvPr>
            <p:ph type="body" idx="14"/>
          </p:nvPr>
        </p:nvSpPr>
        <p:spPr>
          <a:xfrm>
            <a:off x="6247098" y="2686369"/>
            <a:ext cx="2608495" cy="1762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72000" bIns="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1000"/>
              <a:buNone/>
              <a:defRPr sz="1000">
                <a:latin typeface="Calibri"/>
                <a:ea typeface="Calibri"/>
                <a:cs typeface="Calibri"/>
                <a:sym typeface="Calibri"/>
              </a:defRPr>
            </a:lvl1pPr>
            <a:lvl2pPr marL="914400" lvl="1" indent="-342900" algn="l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SzPts val="1800"/>
              <a:buChar char="▪"/>
              <a:defRPr/>
            </a:lvl2pPr>
            <a:lvl3pPr marL="1371600" lvl="2" indent="-342900" algn="l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SzPts val="1800"/>
              <a:buChar char="−"/>
              <a:defRPr/>
            </a:lvl3pPr>
            <a:lvl4pPr marL="1828800" lvl="3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77" name="Google Shape;277;p40"/>
          <p:cNvSpPr>
            <a:spLocks noGrp="1"/>
          </p:cNvSpPr>
          <p:nvPr>
            <p:ph type="pic" idx="15"/>
          </p:nvPr>
        </p:nvSpPr>
        <p:spPr>
          <a:xfrm>
            <a:off x="6247100" y="1177157"/>
            <a:ext cx="1016580" cy="1179178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36000" tIns="864000" rIns="36000" bIns="36000" anchor="t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"/>
              <a:buFont typeface="Arial"/>
              <a:buNone/>
              <a:defRPr sz="6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oto Sans Symbols"/>
              <a:buChar char="▪"/>
              <a:defRPr sz="1400" b="0" i="0" u="none" strike="noStrike" cap="none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oto Sans Symbols"/>
              <a:buChar char="−"/>
              <a:defRPr sz="1400" b="0" i="0" u="none" strike="noStrike" cap="none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78" name="Google Shape;278;p40"/>
          <p:cNvSpPr txBox="1"/>
          <p:nvPr/>
        </p:nvSpPr>
        <p:spPr>
          <a:xfrm>
            <a:off x="784636" y="4052697"/>
            <a:ext cx="795411" cy="2462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www.giz.de</a:t>
            </a:r>
            <a:endParaRPr/>
          </a:p>
        </p:txBody>
      </p:sp>
      <p:pic>
        <p:nvPicPr>
          <p:cNvPr id="279" name="Google Shape;279;p40" descr="Ein Bild, das Axt, Werkzeug enthält.&#10;&#10;Mit sehr hoher Zuverlässigkeit generierte Beschreibu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273484" y="4081945"/>
            <a:ext cx="290728" cy="236458"/>
          </a:xfrm>
          <a:prstGeom prst="rect">
            <a:avLst/>
          </a:prstGeom>
          <a:noFill/>
          <a:ln>
            <a:noFill/>
          </a:ln>
        </p:spPr>
      </p:pic>
      <p:pic>
        <p:nvPicPr>
          <p:cNvPr id="280" name="Google Shape;280;p40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961178" y="4056187"/>
            <a:ext cx="234516" cy="234514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81" name="Google Shape;281;p40"/>
          <p:cNvGrpSpPr/>
          <p:nvPr/>
        </p:nvGrpSpPr>
        <p:grpSpPr>
          <a:xfrm>
            <a:off x="444492" y="4029252"/>
            <a:ext cx="262622" cy="297258"/>
            <a:chOff x="4933951" y="-41275"/>
            <a:chExt cx="2130425" cy="2411413"/>
          </a:xfrm>
        </p:grpSpPr>
        <p:sp>
          <p:nvSpPr>
            <p:cNvPr id="282" name="Google Shape;282;p40"/>
            <p:cNvSpPr/>
            <p:nvPr/>
          </p:nvSpPr>
          <p:spPr>
            <a:xfrm>
              <a:off x="4945063" y="1435100"/>
              <a:ext cx="2114550" cy="935038"/>
            </a:xfrm>
            <a:custGeom>
              <a:avLst/>
              <a:gdLst/>
              <a:ahLst/>
              <a:cxnLst/>
              <a:rect l="l" t="t" r="r" b="b"/>
              <a:pathLst>
                <a:path w="425" h="188" extrusionOk="0">
                  <a:moveTo>
                    <a:pt x="256" y="25"/>
                  </a:moveTo>
                  <a:cubicBezTo>
                    <a:pt x="267" y="25"/>
                    <a:pt x="277" y="25"/>
                    <a:pt x="287" y="25"/>
                  </a:cubicBezTo>
                  <a:cubicBezTo>
                    <a:pt x="288" y="25"/>
                    <a:pt x="290" y="24"/>
                    <a:pt x="290" y="23"/>
                  </a:cubicBezTo>
                  <a:cubicBezTo>
                    <a:pt x="292" y="16"/>
                    <a:pt x="294" y="9"/>
                    <a:pt x="297" y="2"/>
                  </a:cubicBezTo>
                  <a:cubicBezTo>
                    <a:pt x="297" y="2"/>
                    <a:pt x="298" y="0"/>
                    <a:pt x="299" y="0"/>
                  </a:cubicBezTo>
                  <a:cubicBezTo>
                    <a:pt x="308" y="0"/>
                    <a:pt x="316" y="0"/>
                    <a:pt x="325" y="0"/>
                  </a:cubicBezTo>
                  <a:cubicBezTo>
                    <a:pt x="326" y="0"/>
                    <a:pt x="327" y="2"/>
                    <a:pt x="326" y="2"/>
                  </a:cubicBezTo>
                  <a:cubicBezTo>
                    <a:pt x="325" y="9"/>
                    <a:pt x="323" y="16"/>
                    <a:pt x="321" y="23"/>
                  </a:cubicBezTo>
                  <a:cubicBezTo>
                    <a:pt x="321" y="23"/>
                    <a:pt x="322" y="25"/>
                    <a:pt x="322" y="25"/>
                  </a:cubicBezTo>
                  <a:cubicBezTo>
                    <a:pt x="342" y="25"/>
                    <a:pt x="362" y="25"/>
                    <a:pt x="382" y="25"/>
                  </a:cubicBezTo>
                  <a:cubicBezTo>
                    <a:pt x="383" y="25"/>
                    <a:pt x="384" y="24"/>
                    <a:pt x="384" y="23"/>
                  </a:cubicBezTo>
                  <a:cubicBezTo>
                    <a:pt x="388" y="16"/>
                    <a:pt x="391" y="9"/>
                    <a:pt x="394" y="2"/>
                  </a:cubicBezTo>
                  <a:cubicBezTo>
                    <a:pt x="394" y="1"/>
                    <a:pt x="395" y="0"/>
                    <a:pt x="396" y="0"/>
                  </a:cubicBezTo>
                  <a:cubicBezTo>
                    <a:pt x="405" y="0"/>
                    <a:pt x="414" y="0"/>
                    <a:pt x="423" y="0"/>
                  </a:cubicBezTo>
                  <a:cubicBezTo>
                    <a:pt x="424" y="0"/>
                    <a:pt x="425" y="2"/>
                    <a:pt x="425" y="3"/>
                  </a:cubicBezTo>
                  <a:cubicBezTo>
                    <a:pt x="405" y="64"/>
                    <a:pt x="365" y="108"/>
                    <a:pt x="307" y="135"/>
                  </a:cubicBezTo>
                  <a:cubicBezTo>
                    <a:pt x="195" y="188"/>
                    <a:pt x="60" y="139"/>
                    <a:pt x="10" y="28"/>
                  </a:cubicBezTo>
                  <a:cubicBezTo>
                    <a:pt x="6" y="20"/>
                    <a:pt x="3" y="11"/>
                    <a:pt x="0" y="2"/>
                  </a:cubicBezTo>
                  <a:cubicBezTo>
                    <a:pt x="0" y="2"/>
                    <a:pt x="1" y="0"/>
                    <a:pt x="1" y="0"/>
                  </a:cubicBezTo>
                  <a:cubicBezTo>
                    <a:pt x="10" y="0"/>
                    <a:pt x="19" y="0"/>
                    <a:pt x="28" y="0"/>
                  </a:cubicBezTo>
                  <a:cubicBezTo>
                    <a:pt x="29" y="0"/>
                    <a:pt x="30" y="1"/>
                    <a:pt x="31" y="2"/>
                  </a:cubicBezTo>
                  <a:cubicBezTo>
                    <a:pt x="34" y="9"/>
                    <a:pt x="37" y="16"/>
                    <a:pt x="40" y="23"/>
                  </a:cubicBezTo>
                  <a:cubicBezTo>
                    <a:pt x="41" y="24"/>
                    <a:pt x="42" y="25"/>
                    <a:pt x="43" y="25"/>
                  </a:cubicBezTo>
                  <a:cubicBezTo>
                    <a:pt x="62" y="25"/>
                    <a:pt x="81" y="25"/>
                    <a:pt x="101" y="25"/>
                  </a:cubicBezTo>
                  <a:cubicBezTo>
                    <a:pt x="101" y="25"/>
                    <a:pt x="102" y="23"/>
                    <a:pt x="102" y="23"/>
                  </a:cubicBezTo>
                  <a:cubicBezTo>
                    <a:pt x="101" y="16"/>
                    <a:pt x="99" y="9"/>
                    <a:pt x="97" y="3"/>
                  </a:cubicBezTo>
                  <a:cubicBezTo>
                    <a:pt x="97" y="2"/>
                    <a:pt x="98" y="0"/>
                    <a:pt x="99" y="0"/>
                  </a:cubicBezTo>
                  <a:cubicBezTo>
                    <a:pt x="108" y="0"/>
                    <a:pt x="116" y="0"/>
                    <a:pt x="125" y="0"/>
                  </a:cubicBezTo>
                  <a:cubicBezTo>
                    <a:pt x="126" y="0"/>
                    <a:pt x="127" y="1"/>
                    <a:pt x="127" y="2"/>
                  </a:cubicBezTo>
                  <a:cubicBezTo>
                    <a:pt x="130" y="9"/>
                    <a:pt x="131" y="16"/>
                    <a:pt x="134" y="23"/>
                  </a:cubicBezTo>
                  <a:cubicBezTo>
                    <a:pt x="134" y="24"/>
                    <a:pt x="135" y="25"/>
                    <a:pt x="136" y="25"/>
                  </a:cubicBezTo>
                  <a:cubicBezTo>
                    <a:pt x="155" y="25"/>
                    <a:pt x="173" y="25"/>
                    <a:pt x="192" y="25"/>
                  </a:cubicBezTo>
                  <a:cubicBezTo>
                    <a:pt x="193" y="25"/>
                    <a:pt x="194" y="24"/>
                    <a:pt x="194" y="23"/>
                  </a:cubicBezTo>
                  <a:cubicBezTo>
                    <a:pt x="194" y="16"/>
                    <a:pt x="194" y="9"/>
                    <a:pt x="194" y="2"/>
                  </a:cubicBezTo>
                  <a:cubicBezTo>
                    <a:pt x="194" y="2"/>
                    <a:pt x="195" y="0"/>
                    <a:pt x="196" y="0"/>
                  </a:cubicBezTo>
                  <a:cubicBezTo>
                    <a:pt x="205" y="0"/>
                    <a:pt x="213" y="0"/>
                    <a:pt x="221" y="0"/>
                  </a:cubicBezTo>
                  <a:cubicBezTo>
                    <a:pt x="222" y="0"/>
                    <a:pt x="223" y="2"/>
                    <a:pt x="223" y="3"/>
                  </a:cubicBezTo>
                  <a:cubicBezTo>
                    <a:pt x="224" y="9"/>
                    <a:pt x="223" y="16"/>
                    <a:pt x="224" y="23"/>
                  </a:cubicBezTo>
                  <a:cubicBezTo>
                    <a:pt x="224" y="23"/>
                    <a:pt x="225" y="25"/>
                    <a:pt x="226" y="25"/>
                  </a:cubicBezTo>
                  <a:cubicBezTo>
                    <a:pt x="236" y="25"/>
                    <a:pt x="246" y="25"/>
                    <a:pt x="256" y="25"/>
                  </a:cubicBezTo>
                  <a:close/>
                  <a:moveTo>
                    <a:pt x="364" y="55"/>
                  </a:moveTo>
                  <a:cubicBezTo>
                    <a:pt x="363" y="55"/>
                    <a:pt x="363" y="55"/>
                    <a:pt x="362" y="55"/>
                  </a:cubicBezTo>
                  <a:cubicBezTo>
                    <a:pt x="345" y="55"/>
                    <a:pt x="328" y="54"/>
                    <a:pt x="311" y="55"/>
                  </a:cubicBezTo>
                  <a:cubicBezTo>
                    <a:pt x="310" y="55"/>
                    <a:pt x="308" y="56"/>
                    <a:pt x="307" y="56"/>
                  </a:cubicBezTo>
                  <a:cubicBezTo>
                    <a:pt x="295" y="81"/>
                    <a:pt x="279" y="103"/>
                    <a:pt x="257" y="120"/>
                  </a:cubicBezTo>
                  <a:cubicBezTo>
                    <a:pt x="257" y="121"/>
                    <a:pt x="257" y="121"/>
                    <a:pt x="256" y="121"/>
                  </a:cubicBezTo>
                  <a:cubicBezTo>
                    <a:pt x="257" y="122"/>
                    <a:pt x="257" y="122"/>
                    <a:pt x="258" y="122"/>
                  </a:cubicBezTo>
                  <a:cubicBezTo>
                    <a:pt x="300" y="111"/>
                    <a:pt x="335" y="90"/>
                    <a:pt x="363" y="56"/>
                  </a:cubicBezTo>
                  <a:cubicBezTo>
                    <a:pt x="363" y="56"/>
                    <a:pt x="364" y="55"/>
                    <a:pt x="364" y="55"/>
                  </a:cubicBezTo>
                  <a:close/>
                  <a:moveTo>
                    <a:pt x="87" y="55"/>
                  </a:moveTo>
                  <a:cubicBezTo>
                    <a:pt x="79" y="55"/>
                    <a:pt x="71" y="54"/>
                    <a:pt x="62" y="55"/>
                  </a:cubicBezTo>
                  <a:cubicBezTo>
                    <a:pt x="62" y="55"/>
                    <a:pt x="61" y="55"/>
                    <a:pt x="61" y="55"/>
                  </a:cubicBezTo>
                  <a:cubicBezTo>
                    <a:pt x="61" y="55"/>
                    <a:pt x="61" y="56"/>
                    <a:pt x="62" y="56"/>
                  </a:cubicBezTo>
                  <a:cubicBezTo>
                    <a:pt x="86" y="86"/>
                    <a:pt x="118" y="107"/>
                    <a:pt x="155" y="118"/>
                  </a:cubicBezTo>
                  <a:cubicBezTo>
                    <a:pt x="156" y="118"/>
                    <a:pt x="156" y="118"/>
                    <a:pt x="156" y="118"/>
                  </a:cubicBezTo>
                  <a:cubicBezTo>
                    <a:pt x="156" y="118"/>
                    <a:pt x="156" y="118"/>
                    <a:pt x="156" y="117"/>
                  </a:cubicBezTo>
                  <a:cubicBezTo>
                    <a:pt x="137" y="100"/>
                    <a:pt x="124" y="79"/>
                    <a:pt x="114" y="56"/>
                  </a:cubicBezTo>
                  <a:cubicBezTo>
                    <a:pt x="114" y="55"/>
                    <a:pt x="112" y="55"/>
                    <a:pt x="111" y="55"/>
                  </a:cubicBezTo>
                  <a:cubicBezTo>
                    <a:pt x="103" y="54"/>
                    <a:pt x="95" y="55"/>
                    <a:pt x="87" y="55"/>
                  </a:cubicBezTo>
                  <a:close/>
                  <a:moveTo>
                    <a:pt x="224" y="81"/>
                  </a:moveTo>
                  <a:cubicBezTo>
                    <a:pt x="224" y="89"/>
                    <a:pt x="224" y="98"/>
                    <a:pt x="224" y="106"/>
                  </a:cubicBezTo>
                  <a:cubicBezTo>
                    <a:pt x="224" y="107"/>
                    <a:pt x="224" y="107"/>
                    <a:pt x="224" y="108"/>
                  </a:cubicBezTo>
                  <a:cubicBezTo>
                    <a:pt x="224" y="108"/>
                    <a:pt x="225" y="107"/>
                    <a:pt x="226" y="107"/>
                  </a:cubicBezTo>
                  <a:cubicBezTo>
                    <a:pt x="246" y="94"/>
                    <a:pt x="261" y="76"/>
                    <a:pt x="273" y="56"/>
                  </a:cubicBezTo>
                  <a:cubicBezTo>
                    <a:pt x="274" y="56"/>
                    <a:pt x="273" y="55"/>
                    <a:pt x="272" y="55"/>
                  </a:cubicBezTo>
                  <a:cubicBezTo>
                    <a:pt x="257" y="54"/>
                    <a:pt x="241" y="54"/>
                    <a:pt x="225" y="55"/>
                  </a:cubicBezTo>
                  <a:cubicBezTo>
                    <a:pt x="225" y="55"/>
                    <a:pt x="224" y="56"/>
                    <a:pt x="224" y="56"/>
                  </a:cubicBezTo>
                  <a:cubicBezTo>
                    <a:pt x="224" y="65"/>
                    <a:pt x="224" y="73"/>
                    <a:pt x="224" y="81"/>
                  </a:cubicBezTo>
                  <a:close/>
                  <a:moveTo>
                    <a:pt x="194" y="82"/>
                  </a:moveTo>
                  <a:cubicBezTo>
                    <a:pt x="194" y="73"/>
                    <a:pt x="194" y="65"/>
                    <a:pt x="194" y="56"/>
                  </a:cubicBezTo>
                  <a:cubicBezTo>
                    <a:pt x="194" y="56"/>
                    <a:pt x="193" y="55"/>
                    <a:pt x="192" y="55"/>
                  </a:cubicBezTo>
                  <a:cubicBezTo>
                    <a:pt x="178" y="54"/>
                    <a:pt x="163" y="54"/>
                    <a:pt x="148" y="55"/>
                  </a:cubicBezTo>
                  <a:cubicBezTo>
                    <a:pt x="148" y="55"/>
                    <a:pt x="147" y="56"/>
                    <a:pt x="147" y="56"/>
                  </a:cubicBezTo>
                  <a:cubicBezTo>
                    <a:pt x="158" y="77"/>
                    <a:pt x="172" y="95"/>
                    <a:pt x="192" y="109"/>
                  </a:cubicBezTo>
                  <a:cubicBezTo>
                    <a:pt x="193" y="109"/>
                    <a:pt x="193" y="109"/>
                    <a:pt x="194" y="109"/>
                  </a:cubicBezTo>
                  <a:cubicBezTo>
                    <a:pt x="194" y="109"/>
                    <a:pt x="194" y="108"/>
                    <a:pt x="194" y="108"/>
                  </a:cubicBezTo>
                  <a:cubicBezTo>
                    <a:pt x="194" y="99"/>
                    <a:pt x="194" y="91"/>
                    <a:pt x="194" y="82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3" name="Google Shape;283;p40"/>
            <p:cNvSpPr/>
            <p:nvPr/>
          </p:nvSpPr>
          <p:spPr>
            <a:xfrm>
              <a:off x="4945063" y="-41275"/>
              <a:ext cx="2108200" cy="860425"/>
            </a:xfrm>
            <a:custGeom>
              <a:avLst/>
              <a:gdLst/>
              <a:ahLst/>
              <a:cxnLst/>
              <a:rect l="l" t="t" r="r" b="b"/>
              <a:pathLst>
                <a:path w="424" h="173" extrusionOk="0">
                  <a:moveTo>
                    <a:pt x="73" y="148"/>
                  </a:moveTo>
                  <a:cubicBezTo>
                    <a:pt x="64" y="148"/>
                    <a:pt x="55" y="148"/>
                    <a:pt x="45" y="148"/>
                  </a:cubicBezTo>
                  <a:cubicBezTo>
                    <a:pt x="44" y="148"/>
                    <a:pt x="43" y="149"/>
                    <a:pt x="42" y="149"/>
                  </a:cubicBezTo>
                  <a:cubicBezTo>
                    <a:pt x="39" y="156"/>
                    <a:pt x="36" y="164"/>
                    <a:pt x="32" y="170"/>
                  </a:cubicBezTo>
                  <a:cubicBezTo>
                    <a:pt x="32" y="171"/>
                    <a:pt x="30" y="173"/>
                    <a:pt x="29" y="173"/>
                  </a:cubicBezTo>
                  <a:cubicBezTo>
                    <a:pt x="21" y="173"/>
                    <a:pt x="12" y="173"/>
                    <a:pt x="3" y="173"/>
                  </a:cubicBezTo>
                  <a:cubicBezTo>
                    <a:pt x="1" y="173"/>
                    <a:pt x="0" y="172"/>
                    <a:pt x="1" y="170"/>
                  </a:cubicBezTo>
                  <a:cubicBezTo>
                    <a:pt x="28" y="96"/>
                    <a:pt x="80" y="48"/>
                    <a:pt x="155" y="28"/>
                  </a:cubicBezTo>
                  <a:cubicBezTo>
                    <a:pt x="258" y="0"/>
                    <a:pt x="366" y="50"/>
                    <a:pt x="413" y="144"/>
                  </a:cubicBezTo>
                  <a:cubicBezTo>
                    <a:pt x="417" y="153"/>
                    <a:pt x="420" y="162"/>
                    <a:pt x="424" y="171"/>
                  </a:cubicBezTo>
                  <a:cubicBezTo>
                    <a:pt x="424" y="171"/>
                    <a:pt x="423" y="173"/>
                    <a:pt x="422" y="173"/>
                  </a:cubicBezTo>
                  <a:cubicBezTo>
                    <a:pt x="413" y="173"/>
                    <a:pt x="404" y="173"/>
                    <a:pt x="395" y="173"/>
                  </a:cubicBezTo>
                  <a:cubicBezTo>
                    <a:pt x="394" y="173"/>
                    <a:pt x="393" y="172"/>
                    <a:pt x="392" y="171"/>
                  </a:cubicBezTo>
                  <a:cubicBezTo>
                    <a:pt x="389" y="164"/>
                    <a:pt x="386" y="156"/>
                    <a:pt x="382" y="149"/>
                  </a:cubicBezTo>
                  <a:cubicBezTo>
                    <a:pt x="382" y="148"/>
                    <a:pt x="381" y="148"/>
                    <a:pt x="380" y="148"/>
                  </a:cubicBezTo>
                  <a:cubicBezTo>
                    <a:pt x="360" y="148"/>
                    <a:pt x="340" y="148"/>
                    <a:pt x="321" y="148"/>
                  </a:cubicBezTo>
                  <a:cubicBezTo>
                    <a:pt x="320" y="148"/>
                    <a:pt x="319" y="149"/>
                    <a:pt x="319" y="150"/>
                  </a:cubicBezTo>
                  <a:cubicBezTo>
                    <a:pt x="321" y="157"/>
                    <a:pt x="323" y="164"/>
                    <a:pt x="325" y="171"/>
                  </a:cubicBezTo>
                  <a:cubicBezTo>
                    <a:pt x="325" y="171"/>
                    <a:pt x="325" y="173"/>
                    <a:pt x="324" y="173"/>
                  </a:cubicBezTo>
                  <a:cubicBezTo>
                    <a:pt x="315" y="173"/>
                    <a:pt x="306" y="173"/>
                    <a:pt x="297" y="173"/>
                  </a:cubicBezTo>
                  <a:cubicBezTo>
                    <a:pt x="296" y="173"/>
                    <a:pt x="295" y="172"/>
                    <a:pt x="295" y="171"/>
                  </a:cubicBezTo>
                  <a:cubicBezTo>
                    <a:pt x="292" y="164"/>
                    <a:pt x="290" y="156"/>
                    <a:pt x="287" y="149"/>
                  </a:cubicBezTo>
                  <a:cubicBezTo>
                    <a:pt x="287" y="148"/>
                    <a:pt x="286" y="148"/>
                    <a:pt x="285" y="148"/>
                  </a:cubicBezTo>
                  <a:cubicBezTo>
                    <a:pt x="265" y="148"/>
                    <a:pt x="245" y="148"/>
                    <a:pt x="225" y="148"/>
                  </a:cubicBezTo>
                  <a:cubicBezTo>
                    <a:pt x="225" y="148"/>
                    <a:pt x="224" y="149"/>
                    <a:pt x="224" y="150"/>
                  </a:cubicBezTo>
                  <a:cubicBezTo>
                    <a:pt x="223" y="156"/>
                    <a:pt x="224" y="163"/>
                    <a:pt x="223" y="170"/>
                  </a:cubicBezTo>
                  <a:cubicBezTo>
                    <a:pt x="223" y="171"/>
                    <a:pt x="222" y="173"/>
                    <a:pt x="221" y="173"/>
                  </a:cubicBezTo>
                  <a:cubicBezTo>
                    <a:pt x="213" y="173"/>
                    <a:pt x="205" y="173"/>
                    <a:pt x="196" y="173"/>
                  </a:cubicBezTo>
                  <a:cubicBezTo>
                    <a:pt x="195" y="173"/>
                    <a:pt x="194" y="171"/>
                    <a:pt x="194" y="170"/>
                  </a:cubicBezTo>
                  <a:cubicBezTo>
                    <a:pt x="194" y="164"/>
                    <a:pt x="194" y="157"/>
                    <a:pt x="194" y="150"/>
                  </a:cubicBezTo>
                  <a:cubicBezTo>
                    <a:pt x="194" y="149"/>
                    <a:pt x="193" y="148"/>
                    <a:pt x="192" y="148"/>
                  </a:cubicBezTo>
                  <a:cubicBezTo>
                    <a:pt x="174" y="148"/>
                    <a:pt x="156" y="148"/>
                    <a:pt x="137" y="148"/>
                  </a:cubicBezTo>
                  <a:cubicBezTo>
                    <a:pt x="137" y="148"/>
                    <a:pt x="135" y="149"/>
                    <a:pt x="135" y="149"/>
                  </a:cubicBezTo>
                  <a:cubicBezTo>
                    <a:pt x="133" y="156"/>
                    <a:pt x="131" y="164"/>
                    <a:pt x="128" y="171"/>
                  </a:cubicBezTo>
                  <a:cubicBezTo>
                    <a:pt x="128" y="172"/>
                    <a:pt x="127" y="173"/>
                    <a:pt x="126" y="173"/>
                  </a:cubicBezTo>
                  <a:cubicBezTo>
                    <a:pt x="117" y="173"/>
                    <a:pt x="108" y="173"/>
                    <a:pt x="99" y="173"/>
                  </a:cubicBezTo>
                  <a:cubicBezTo>
                    <a:pt x="99" y="173"/>
                    <a:pt x="98" y="171"/>
                    <a:pt x="98" y="171"/>
                  </a:cubicBezTo>
                  <a:cubicBezTo>
                    <a:pt x="100" y="164"/>
                    <a:pt x="101" y="157"/>
                    <a:pt x="103" y="150"/>
                  </a:cubicBezTo>
                  <a:cubicBezTo>
                    <a:pt x="103" y="149"/>
                    <a:pt x="102" y="148"/>
                    <a:pt x="102" y="148"/>
                  </a:cubicBezTo>
                  <a:cubicBezTo>
                    <a:pt x="92" y="148"/>
                    <a:pt x="83" y="148"/>
                    <a:pt x="73" y="148"/>
                  </a:cubicBezTo>
                  <a:close/>
                  <a:moveTo>
                    <a:pt x="333" y="118"/>
                  </a:moveTo>
                  <a:cubicBezTo>
                    <a:pt x="342" y="118"/>
                    <a:pt x="350" y="118"/>
                    <a:pt x="359" y="118"/>
                  </a:cubicBezTo>
                  <a:cubicBezTo>
                    <a:pt x="359" y="118"/>
                    <a:pt x="360" y="118"/>
                    <a:pt x="360" y="118"/>
                  </a:cubicBezTo>
                  <a:cubicBezTo>
                    <a:pt x="360" y="117"/>
                    <a:pt x="360" y="117"/>
                    <a:pt x="360" y="116"/>
                  </a:cubicBezTo>
                  <a:cubicBezTo>
                    <a:pt x="332" y="86"/>
                    <a:pt x="299" y="66"/>
                    <a:pt x="259" y="56"/>
                  </a:cubicBezTo>
                  <a:cubicBezTo>
                    <a:pt x="259" y="56"/>
                    <a:pt x="258" y="56"/>
                    <a:pt x="258" y="56"/>
                  </a:cubicBezTo>
                  <a:cubicBezTo>
                    <a:pt x="258" y="56"/>
                    <a:pt x="258" y="57"/>
                    <a:pt x="259" y="57"/>
                  </a:cubicBezTo>
                  <a:cubicBezTo>
                    <a:pt x="278" y="74"/>
                    <a:pt x="293" y="94"/>
                    <a:pt x="305" y="116"/>
                  </a:cubicBezTo>
                  <a:cubicBezTo>
                    <a:pt x="305" y="117"/>
                    <a:pt x="307" y="118"/>
                    <a:pt x="308" y="118"/>
                  </a:cubicBezTo>
                  <a:cubicBezTo>
                    <a:pt x="316" y="118"/>
                    <a:pt x="325" y="118"/>
                    <a:pt x="333" y="118"/>
                  </a:cubicBezTo>
                  <a:close/>
                  <a:moveTo>
                    <a:pt x="90" y="118"/>
                  </a:moveTo>
                  <a:cubicBezTo>
                    <a:pt x="98" y="118"/>
                    <a:pt x="106" y="118"/>
                    <a:pt x="113" y="118"/>
                  </a:cubicBezTo>
                  <a:cubicBezTo>
                    <a:pt x="114" y="118"/>
                    <a:pt x="116" y="117"/>
                    <a:pt x="116" y="116"/>
                  </a:cubicBezTo>
                  <a:cubicBezTo>
                    <a:pt x="127" y="95"/>
                    <a:pt x="140" y="76"/>
                    <a:pt x="157" y="59"/>
                  </a:cubicBezTo>
                  <a:cubicBezTo>
                    <a:pt x="158" y="59"/>
                    <a:pt x="158" y="58"/>
                    <a:pt x="158" y="58"/>
                  </a:cubicBezTo>
                  <a:cubicBezTo>
                    <a:pt x="158" y="58"/>
                    <a:pt x="157" y="58"/>
                    <a:pt x="157" y="58"/>
                  </a:cubicBezTo>
                  <a:cubicBezTo>
                    <a:pt x="121" y="69"/>
                    <a:pt x="90" y="88"/>
                    <a:pt x="65" y="116"/>
                  </a:cubicBezTo>
                  <a:cubicBezTo>
                    <a:pt x="65" y="117"/>
                    <a:pt x="65" y="117"/>
                    <a:pt x="64" y="118"/>
                  </a:cubicBezTo>
                  <a:cubicBezTo>
                    <a:pt x="65" y="118"/>
                    <a:pt x="65" y="118"/>
                    <a:pt x="66" y="118"/>
                  </a:cubicBezTo>
                  <a:cubicBezTo>
                    <a:pt x="74" y="118"/>
                    <a:pt x="82" y="118"/>
                    <a:pt x="90" y="118"/>
                  </a:cubicBezTo>
                  <a:close/>
                  <a:moveTo>
                    <a:pt x="247" y="118"/>
                  </a:moveTo>
                  <a:cubicBezTo>
                    <a:pt x="255" y="118"/>
                    <a:pt x="262" y="118"/>
                    <a:pt x="269" y="118"/>
                  </a:cubicBezTo>
                  <a:cubicBezTo>
                    <a:pt x="270" y="118"/>
                    <a:pt x="270" y="117"/>
                    <a:pt x="270" y="116"/>
                  </a:cubicBezTo>
                  <a:cubicBezTo>
                    <a:pt x="258" y="98"/>
                    <a:pt x="244" y="81"/>
                    <a:pt x="225" y="68"/>
                  </a:cubicBezTo>
                  <a:cubicBezTo>
                    <a:pt x="225" y="68"/>
                    <a:pt x="224" y="68"/>
                    <a:pt x="224" y="67"/>
                  </a:cubicBezTo>
                  <a:cubicBezTo>
                    <a:pt x="224" y="68"/>
                    <a:pt x="224" y="69"/>
                    <a:pt x="224" y="69"/>
                  </a:cubicBezTo>
                  <a:cubicBezTo>
                    <a:pt x="224" y="85"/>
                    <a:pt x="224" y="100"/>
                    <a:pt x="224" y="116"/>
                  </a:cubicBezTo>
                  <a:cubicBezTo>
                    <a:pt x="224" y="117"/>
                    <a:pt x="225" y="118"/>
                    <a:pt x="225" y="118"/>
                  </a:cubicBezTo>
                  <a:cubicBezTo>
                    <a:pt x="233" y="118"/>
                    <a:pt x="240" y="118"/>
                    <a:pt x="247" y="118"/>
                  </a:cubicBezTo>
                  <a:close/>
                  <a:moveTo>
                    <a:pt x="194" y="93"/>
                  </a:moveTo>
                  <a:cubicBezTo>
                    <a:pt x="194" y="85"/>
                    <a:pt x="194" y="78"/>
                    <a:pt x="194" y="70"/>
                  </a:cubicBezTo>
                  <a:cubicBezTo>
                    <a:pt x="194" y="69"/>
                    <a:pt x="194" y="68"/>
                    <a:pt x="194" y="68"/>
                  </a:cubicBezTo>
                  <a:cubicBezTo>
                    <a:pt x="193" y="68"/>
                    <a:pt x="192" y="68"/>
                    <a:pt x="192" y="69"/>
                  </a:cubicBezTo>
                  <a:cubicBezTo>
                    <a:pt x="175" y="82"/>
                    <a:pt x="161" y="98"/>
                    <a:pt x="150" y="116"/>
                  </a:cubicBezTo>
                  <a:cubicBezTo>
                    <a:pt x="150" y="117"/>
                    <a:pt x="151" y="118"/>
                    <a:pt x="151" y="118"/>
                  </a:cubicBezTo>
                  <a:cubicBezTo>
                    <a:pt x="165" y="118"/>
                    <a:pt x="179" y="118"/>
                    <a:pt x="192" y="118"/>
                  </a:cubicBezTo>
                  <a:cubicBezTo>
                    <a:pt x="193" y="118"/>
                    <a:pt x="194" y="117"/>
                    <a:pt x="194" y="116"/>
                  </a:cubicBezTo>
                  <a:cubicBezTo>
                    <a:pt x="194" y="108"/>
                    <a:pt x="194" y="101"/>
                    <a:pt x="194" y="93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4" name="Google Shape;284;p40"/>
            <p:cNvSpPr/>
            <p:nvPr/>
          </p:nvSpPr>
          <p:spPr>
            <a:xfrm>
              <a:off x="4933951" y="952500"/>
              <a:ext cx="617538" cy="363538"/>
            </a:xfrm>
            <a:custGeom>
              <a:avLst/>
              <a:gdLst/>
              <a:ahLst/>
              <a:cxnLst/>
              <a:rect l="l" t="t" r="r" b="b"/>
              <a:pathLst>
                <a:path w="124" h="73" extrusionOk="0">
                  <a:moveTo>
                    <a:pt x="90" y="72"/>
                  </a:moveTo>
                  <a:cubicBezTo>
                    <a:pt x="84" y="73"/>
                    <a:pt x="79" y="70"/>
                    <a:pt x="77" y="63"/>
                  </a:cubicBezTo>
                  <a:cubicBezTo>
                    <a:pt x="72" y="50"/>
                    <a:pt x="67" y="37"/>
                    <a:pt x="63" y="23"/>
                  </a:cubicBezTo>
                  <a:cubicBezTo>
                    <a:pt x="62" y="22"/>
                    <a:pt x="62" y="22"/>
                    <a:pt x="62" y="21"/>
                  </a:cubicBezTo>
                  <a:cubicBezTo>
                    <a:pt x="61" y="22"/>
                    <a:pt x="61" y="22"/>
                    <a:pt x="61" y="23"/>
                  </a:cubicBezTo>
                  <a:cubicBezTo>
                    <a:pt x="56" y="37"/>
                    <a:pt x="51" y="50"/>
                    <a:pt x="46" y="64"/>
                  </a:cubicBezTo>
                  <a:cubicBezTo>
                    <a:pt x="44" y="70"/>
                    <a:pt x="40" y="73"/>
                    <a:pt x="32" y="73"/>
                  </a:cubicBezTo>
                  <a:cubicBezTo>
                    <a:pt x="25" y="72"/>
                    <a:pt x="21" y="69"/>
                    <a:pt x="19" y="63"/>
                  </a:cubicBezTo>
                  <a:cubicBezTo>
                    <a:pt x="13" y="47"/>
                    <a:pt x="8" y="30"/>
                    <a:pt x="2" y="14"/>
                  </a:cubicBezTo>
                  <a:cubicBezTo>
                    <a:pt x="0" y="8"/>
                    <a:pt x="1" y="4"/>
                    <a:pt x="6" y="2"/>
                  </a:cubicBezTo>
                  <a:cubicBezTo>
                    <a:pt x="12" y="0"/>
                    <a:pt x="19" y="2"/>
                    <a:pt x="21" y="7"/>
                  </a:cubicBezTo>
                  <a:cubicBezTo>
                    <a:pt x="25" y="18"/>
                    <a:pt x="28" y="30"/>
                    <a:pt x="31" y="41"/>
                  </a:cubicBezTo>
                  <a:cubicBezTo>
                    <a:pt x="32" y="44"/>
                    <a:pt x="33" y="47"/>
                    <a:pt x="34" y="49"/>
                  </a:cubicBezTo>
                  <a:cubicBezTo>
                    <a:pt x="35" y="47"/>
                    <a:pt x="36" y="44"/>
                    <a:pt x="37" y="42"/>
                  </a:cubicBezTo>
                  <a:cubicBezTo>
                    <a:pt x="40" y="31"/>
                    <a:pt x="44" y="21"/>
                    <a:pt x="47" y="11"/>
                  </a:cubicBezTo>
                  <a:cubicBezTo>
                    <a:pt x="50" y="4"/>
                    <a:pt x="54" y="1"/>
                    <a:pt x="62" y="1"/>
                  </a:cubicBezTo>
                  <a:cubicBezTo>
                    <a:pt x="69" y="1"/>
                    <a:pt x="73" y="4"/>
                    <a:pt x="76" y="11"/>
                  </a:cubicBezTo>
                  <a:cubicBezTo>
                    <a:pt x="80" y="23"/>
                    <a:pt x="84" y="35"/>
                    <a:pt x="89" y="47"/>
                  </a:cubicBezTo>
                  <a:cubicBezTo>
                    <a:pt x="89" y="48"/>
                    <a:pt x="89" y="49"/>
                    <a:pt x="90" y="49"/>
                  </a:cubicBezTo>
                  <a:cubicBezTo>
                    <a:pt x="90" y="48"/>
                    <a:pt x="90" y="48"/>
                    <a:pt x="90" y="47"/>
                  </a:cubicBezTo>
                  <a:cubicBezTo>
                    <a:pt x="94" y="35"/>
                    <a:pt x="97" y="23"/>
                    <a:pt x="101" y="10"/>
                  </a:cubicBezTo>
                  <a:cubicBezTo>
                    <a:pt x="103" y="3"/>
                    <a:pt x="106" y="1"/>
                    <a:pt x="113" y="1"/>
                  </a:cubicBezTo>
                  <a:cubicBezTo>
                    <a:pt x="121" y="2"/>
                    <a:pt x="124" y="6"/>
                    <a:pt x="121" y="13"/>
                  </a:cubicBezTo>
                  <a:cubicBezTo>
                    <a:pt x="116" y="30"/>
                    <a:pt x="110" y="47"/>
                    <a:pt x="104" y="63"/>
                  </a:cubicBezTo>
                  <a:cubicBezTo>
                    <a:pt x="102" y="70"/>
                    <a:pt x="98" y="72"/>
                    <a:pt x="90" y="72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5" name="Google Shape;285;p40"/>
            <p:cNvSpPr/>
            <p:nvPr/>
          </p:nvSpPr>
          <p:spPr>
            <a:xfrm>
              <a:off x="6446838" y="952500"/>
              <a:ext cx="617538" cy="363538"/>
            </a:xfrm>
            <a:custGeom>
              <a:avLst/>
              <a:gdLst/>
              <a:ahLst/>
              <a:cxnLst/>
              <a:rect l="l" t="t" r="r" b="b"/>
              <a:pathLst>
                <a:path w="124" h="73" extrusionOk="0">
                  <a:moveTo>
                    <a:pt x="90" y="72"/>
                  </a:moveTo>
                  <a:cubicBezTo>
                    <a:pt x="84" y="73"/>
                    <a:pt x="79" y="70"/>
                    <a:pt x="77" y="63"/>
                  </a:cubicBezTo>
                  <a:cubicBezTo>
                    <a:pt x="72" y="50"/>
                    <a:pt x="68" y="36"/>
                    <a:pt x="63" y="23"/>
                  </a:cubicBezTo>
                  <a:cubicBezTo>
                    <a:pt x="63" y="22"/>
                    <a:pt x="62" y="22"/>
                    <a:pt x="62" y="21"/>
                  </a:cubicBezTo>
                  <a:cubicBezTo>
                    <a:pt x="62" y="22"/>
                    <a:pt x="61" y="22"/>
                    <a:pt x="61" y="23"/>
                  </a:cubicBezTo>
                  <a:cubicBezTo>
                    <a:pt x="56" y="36"/>
                    <a:pt x="52" y="50"/>
                    <a:pt x="47" y="63"/>
                  </a:cubicBezTo>
                  <a:cubicBezTo>
                    <a:pt x="44" y="70"/>
                    <a:pt x="40" y="73"/>
                    <a:pt x="32" y="72"/>
                  </a:cubicBezTo>
                  <a:cubicBezTo>
                    <a:pt x="25" y="72"/>
                    <a:pt x="22" y="70"/>
                    <a:pt x="19" y="63"/>
                  </a:cubicBezTo>
                  <a:cubicBezTo>
                    <a:pt x="13" y="46"/>
                    <a:pt x="8" y="30"/>
                    <a:pt x="2" y="14"/>
                  </a:cubicBezTo>
                  <a:cubicBezTo>
                    <a:pt x="0" y="9"/>
                    <a:pt x="0" y="5"/>
                    <a:pt x="6" y="2"/>
                  </a:cubicBezTo>
                  <a:cubicBezTo>
                    <a:pt x="12" y="0"/>
                    <a:pt x="19" y="1"/>
                    <a:pt x="21" y="6"/>
                  </a:cubicBezTo>
                  <a:cubicBezTo>
                    <a:pt x="25" y="17"/>
                    <a:pt x="28" y="29"/>
                    <a:pt x="31" y="40"/>
                  </a:cubicBezTo>
                  <a:cubicBezTo>
                    <a:pt x="32" y="42"/>
                    <a:pt x="33" y="45"/>
                    <a:pt x="33" y="48"/>
                  </a:cubicBezTo>
                  <a:cubicBezTo>
                    <a:pt x="33" y="48"/>
                    <a:pt x="34" y="49"/>
                    <a:pt x="34" y="49"/>
                  </a:cubicBezTo>
                  <a:cubicBezTo>
                    <a:pt x="34" y="49"/>
                    <a:pt x="34" y="48"/>
                    <a:pt x="35" y="48"/>
                  </a:cubicBezTo>
                  <a:cubicBezTo>
                    <a:pt x="39" y="36"/>
                    <a:pt x="43" y="24"/>
                    <a:pt x="47" y="12"/>
                  </a:cubicBezTo>
                  <a:cubicBezTo>
                    <a:pt x="50" y="4"/>
                    <a:pt x="54" y="1"/>
                    <a:pt x="62" y="1"/>
                  </a:cubicBezTo>
                  <a:cubicBezTo>
                    <a:pt x="70" y="1"/>
                    <a:pt x="73" y="4"/>
                    <a:pt x="76" y="12"/>
                  </a:cubicBezTo>
                  <a:cubicBezTo>
                    <a:pt x="81" y="23"/>
                    <a:pt x="85" y="36"/>
                    <a:pt x="89" y="48"/>
                  </a:cubicBezTo>
                  <a:cubicBezTo>
                    <a:pt x="89" y="48"/>
                    <a:pt x="90" y="49"/>
                    <a:pt x="90" y="49"/>
                  </a:cubicBezTo>
                  <a:cubicBezTo>
                    <a:pt x="90" y="49"/>
                    <a:pt x="90" y="48"/>
                    <a:pt x="90" y="48"/>
                  </a:cubicBezTo>
                  <a:cubicBezTo>
                    <a:pt x="94" y="35"/>
                    <a:pt x="98" y="23"/>
                    <a:pt x="101" y="10"/>
                  </a:cubicBezTo>
                  <a:cubicBezTo>
                    <a:pt x="103" y="5"/>
                    <a:pt x="106" y="2"/>
                    <a:pt x="112" y="1"/>
                  </a:cubicBezTo>
                  <a:cubicBezTo>
                    <a:pt x="121" y="1"/>
                    <a:pt x="124" y="6"/>
                    <a:pt x="121" y="14"/>
                  </a:cubicBezTo>
                  <a:cubicBezTo>
                    <a:pt x="116" y="31"/>
                    <a:pt x="110" y="47"/>
                    <a:pt x="104" y="63"/>
                  </a:cubicBezTo>
                  <a:cubicBezTo>
                    <a:pt x="102" y="70"/>
                    <a:pt x="98" y="72"/>
                    <a:pt x="90" y="72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6" name="Google Shape;286;p40"/>
            <p:cNvSpPr/>
            <p:nvPr/>
          </p:nvSpPr>
          <p:spPr>
            <a:xfrm>
              <a:off x="5691188" y="952500"/>
              <a:ext cx="615950" cy="363538"/>
            </a:xfrm>
            <a:custGeom>
              <a:avLst/>
              <a:gdLst/>
              <a:ahLst/>
              <a:cxnLst/>
              <a:rect l="l" t="t" r="r" b="b"/>
              <a:pathLst>
                <a:path w="124" h="73" extrusionOk="0">
                  <a:moveTo>
                    <a:pt x="90" y="72"/>
                  </a:moveTo>
                  <a:cubicBezTo>
                    <a:pt x="84" y="73"/>
                    <a:pt x="79" y="70"/>
                    <a:pt x="77" y="64"/>
                  </a:cubicBezTo>
                  <a:cubicBezTo>
                    <a:pt x="72" y="50"/>
                    <a:pt x="68" y="36"/>
                    <a:pt x="63" y="23"/>
                  </a:cubicBezTo>
                  <a:cubicBezTo>
                    <a:pt x="62" y="22"/>
                    <a:pt x="62" y="22"/>
                    <a:pt x="62" y="21"/>
                  </a:cubicBezTo>
                  <a:cubicBezTo>
                    <a:pt x="61" y="22"/>
                    <a:pt x="61" y="22"/>
                    <a:pt x="61" y="23"/>
                  </a:cubicBezTo>
                  <a:cubicBezTo>
                    <a:pt x="56" y="36"/>
                    <a:pt x="51" y="50"/>
                    <a:pt x="46" y="63"/>
                  </a:cubicBezTo>
                  <a:cubicBezTo>
                    <a:pt x="44" y="70"/>
                    <a:pt x="40" y="73"/>
                    <a:pt x="32" y="72"/>
                  </a:cubicBezTo>
                  <a:cubicBezTo>
                    <a:pt x="25" y="72"/>
                    <a:pt x="22" y="70"/>
                    <a:pt x="19" y="63"/>
                  </a:cubicBezTo>
                  <a:cubicBezTo>
                    <a:pt x="13" y="46"/>
                    <a:pt x="8" y="30"/>
                    <a:pt x="2" y="14"/>
                  </a:cubicBezTo>
                  <a:cubicBezTo>
                    <a:pt x="0" y="7"/>
                    <a:pt x="1" y="4"/>
                    <a:pt x="6" y="2"/>
                  </a:cubicBezTo>
                  <a:cubicBezTo>
                    <a:pt x="12" y="0"/>
                    <a:pt x="19" y="2"/>
                    <a:pt x="21" y="7"/>
                  </a:cubicBezTo>
                  <a:cubicBezTo>
                    <a:pt x="25" y="19"/>
                    <a:pt x="28" y="30"/>
                    <a:pt x="31" y="42"/>
                  </a:cubicBezTo>
                  <a:cubicBezTo>
                    <a:pt x="32" y="44"/>
                    <a:pt x="33" y="47"/>
                    <a:pt x="34" y="49"/>
                  </a:cubicBezTo>
                  <a:cubicBezTo>
                    <a:pt x="35" y="47"/>
                    <a:pt x="36" y="44"/>
                    <a:pt x="37" y="42"/>
                  </a:cubicBezTo>
                  <a:cubicBezTo>
                    <a:pt x="40" y="31"/>
                    <a:pt x="44" y="21"/>
                    <a:pt x="48" y="10"/>
                  </a:cubicBezTo>
                  <a:cubicBezTo>
                    <a:pt x="50" y="3"/>
                    <a:pt x="55" y="1"/>
                    <a:pt x="62" y="1"/>
                  </a:cubicBezTo>
                  <a:cubicBezTo>
                    <a:pt x="69" y="1"/>
                    <a:pt x="73" y="4"/>
                    <a:pt x="76" y="10"/>
                  </a:cubicBezTo>
                  <a:cubicBezTo>
                    <a:pt x="80" y="23"/>
                    <a:pt x="84" y="35"/>
                    <a:pt x="89" y="47"/>
                  </a:cubicBezTo>
                  <a:cubicBezTo>
                    <a:pt x="89" y="48"/>
                    <a:pt x="89" y="48"/>
                    <a:pt x="90" y="49"/>
                  </a:cubicBezTo>
                  <a:cubicBezTo>
                    <a:pt x="90" y="48"/>
                    <a:pt x="90" y="48"/>
                    <a:pt x="91" y="47"/>
                  </a:cubicBezTo>
                  <a:cubicBezTo>
                    <a:pt x="94" y="35"/>
                    <a:pt x="98" y="22"/>
                    <a:pt x="101" y="10"/>
                  </a:cubicBezTo>
                  <a:cubicBezTo>
                    <a:pt x="103" y="3"/>
                    <a:pt x="108" y="0"/>
                    <a:pt x="116" y="2"/>
                  </a:cubicBezTo>
                  <a:cubicBezTo>
                    <a:pt x="121" y="3"/>
                    <a:pt x="124" y="7"/>
                    <a:pt x="122" y="12"/>
                  </a:cubicBezTo>
                  <a:cubicBezTo>
                    <a:pt x="116" y="30"/>
                    <a:pt x="110" y="47"/>
                    <a:pt x="104" y="65"/>
                  </a:cubicBezTo>
                  <a:cubicBezTo>
                    <a:pt x="101" y="71"/>
                    <a:pt x="97" y="73"/>
                    <a:pt x="90" y="72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287" name="Google Shape;287;p40"/>
          <p:cNvSpPr txBox="1"/>
          <p:nvPr/>
        </p:nvSpPr>
        <p:spPr>
          <a:xfrm>
            <a:off x="2622199" y="4052697"/>
            <a:ext cx="1773242" cy="2462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https://twitter.com/giz_gmbh</a:t>
            </a:r>
            <a:endParaRPr/>
          </a:p>
        </p:txBody>
      </p:sp>
      <p:sp>
        <p:nvSpPr>
          <p:cNvPr id="288" name="Google Shape;288;p40"/>
          <p:cNvSpPr txBox="1"/>
          <p:nvPr/>
        </p:nvSpPr>
        <p:spPr>
          <a:xfrm>
            <a:off x="5253681" y="4052697"/>
            <a:ext cx="2255746" cy="2462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https://www.facebook.com/gizprofile/</a:t>
            </a:r>
            <a:endParaRPr/>
          </a:p>
        </p:txBody>
      </p:sp>
      <p:sp>
        <p:nvSpPr>
          <p:cNvPr id="289" name="Google Shape;289;p40"/>
          <p:cNvSpPr txBox="1">
            <a:spLocks noGrp="1"/>
          </p:cNvSpPr>
          <p:nvPr>
            <p:ph type="dt" idx="10"/>
          </p:nvPr>
        </p:nvSpPr>
        <p:spPr>
          <a:xfrm>
            <a:off x="1059417" y="4903300"/>
            <a:ext cx="665886" cy="1384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90" name="Google Shape;290;p40"/>
          <p:cNvSpPr txBox="1">
            <a:spLocks noGrp="1"/>
          </p:cNvSpPr>
          <p:nvPr>
            <p:ph type="sldNum" idx="12"/>
          </p:nvPr>
        </p:nvSpPr>
        <p:spPr>
          <a:xfrm>
            <a:off x="449817" y="4903300"/>
            <a:ext cx="450850" cy="1384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spAutoFit/>
          </a:bodyPr>
          <a:lstStyle>
            <a:lvl1pPr marL="0" lvl="0" indent="0" algn="l">
              <a:spcBef>
                <a:spcPts val="0"/>
              </a:spcBef>
              <a:buNone/>
              <a:defRPr sz="90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lvl="1" indent="0" algn="l">
              <a:spcBef>
                <a:spcPts val="0"/>
              </a:spcBef>
              <a:buNone/>
              <a:defRPr sz="90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lvl="2" indent="0" algn="l">
              <a:spcBef>
                <a:spcPts val="0"/>
              </a:spcBef>
              <a:buNone/>
              <a:defRPr sz="90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lvl="3" indent="0" algn="l">
              <a:spcBef>
                <a:spcPts val="0"/>
              </a:spcBef>
              <a:buNone/>
              <a:defRPr sz="90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lvl="4" indent="0" algn="l">
              <a:spcBef>
                <a:spcPts val="0"/>
              </a:spcBef>
              <a:buNone/>
              <a:defRPr sz="90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lvl="5" indent="0" algn="l">
              <a:spcBef>
                <a:spcPts val="0"/>
              </a:spcBef>
              <a:buNone/>
              <a:defRPr sz="90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lvl="6" indent="0" algn="l">
              <a:spcBef>
                <a:spcPts val="0"/>
              </a:spcBef>
              <a:buNone/>
              <a:defRPr sz="90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lvl="7" indent="0" algn="l">
              <a:spcBef>
                <a:spcPts val="0"/>
              </a:spcBef>
              <a:buNone/>
              <a:defRPr sz="90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lvl="8" indent="0" algn="l">
              <a:spcBef>
                <a:spcPts val="0"/>
              </a:spcBef>
              <a:buNone/>
              <a:defRPr sz="90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Page </a:t>
            </a: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Photo title">
  <p:cSld name="Photo title">
    <p:spTree>
      <p:nvGrpSpPr>
        <p:cNvPr id="1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" name="Google Shape;48;p18" descr="Ein Bild, das Screenshot enthält.&#10;&#10;Automatisch generierte Beschreibung"/>
          <p:cNvPicPr preferRelativeResize="0"/>
          <p:nvPr/>
        </p:nvPicPr>
        <p:blipFill rotWithShape="1">
          <a:blip r:embed="rId2">
            <a:alphaModFix/>
          </a:blip>
          <a:srcRect l="50418" r="36621"/>
          <a:stretch/>
        </p:blipFill>
        <p:spPr>
          <a:xfrm>
            <a:off x="7497546" y="772118"/>
            <a:ext cx="387893" cy="590931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49" name="Google Shape;49;p18"/>
          <p:cNvCxnSpPr/>
          <p:nvPr/>
        </p:nvCxnSpPr>
        <p:spPr>
          <a:xfrm>
            <a:off x="4572000" y="933450"/>
            <a:ext cx="0" cy="685800"/>
          </a:xfrm>
          <a:prstGeom prst="straightConnector1">
            <a:avLst/>
          </a:prstGeom>
          <a:noFill/>
          <a:ln w="12700" cap="flat" cmpd="sng">
            <a:solidFill>
              <a:schemeClr val="accent1"/>
            </a:solidFill>
            <a:prstDash val="dash"/>
            <a:miter lim="800000"/>
            <a:headEnd type="none" w="sm" len="sm"/>
            <a:tailEnd type="triangle" w="lg" len="lg"/>
          </a:ln>
        </p:spPr>
      </p:cxnSp>
      <p:grpSp>
        <p:nvGrpSpPr>
          <p:cNvPr id="50" name="Google Shape;50;p18"/>
          <p:cNvGrpSpPr/>
          <p:nvPr/>
        </p:nvGrpSpPr>
        <p:grpSpPr>
          <a:xfrm>
            <a:off x="5604594" y="776007"/>
            <a:ext cx="1588101" cy="650246"/>
            <a:chOff x="5604594" y="1459908"/>
            <a:chExt cx="1588101" cy="650246"/>
          </a:xfrm>
        </p:grpSpPr>
        <p:pic>
          <p:nvPicPr>
            <p:cNvPr id="51" name="Google Shape;51;p18" descr="Ein Bild, das Screenshot enthält.&#10;&#10;Automatisch generierte Beschreibung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5604594" y="1459908"/>
              <a:ext cx="1588101" cy="650246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52" name="Google Shape;52;p18"/>
            <p:cNvSpPr/>
            <p:nvPr/>
          </p:nvSpPr>
          <p:spPr>
            <a:xfrm>
              <a:off x="6631396" y="1739890"/>
              <a:ext cx="482357" cy="179961"/>
            </a:xfrm>
            <a:prstGeom prst="rect">
              <a:avLst/>
            </a:prstGeom>
            <a:noFill/>
            <a:ln w="12700" cap="flat" cmpd="sng">
              <a:solidFill>
                <a:srgbClr val="C00000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 b="0" i="0" u="none" strike="noStrike" cap="none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53" name="Google Shape;53;p18"/>
          <p:cNvSpPr/>
          <p:nvPr/>
        </p:nvSpPr>
        <p:spPr>
          <a:xfrm>
            <a:off x="7530036" y="959758"/>
            <a:ext cx="334720" cy="338137"/>
          </a:xfrm>
          <a:prstGeom prst="rect">
            <a:avLst/>
          </a:prstGeom>
          <a:noFill/>
          <a:ln w="12700" cap="flat" cmpd="sng">
            <a:solidFill>
              <a:srgbClr val="C0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350" b="0" i="0" u="none" strike="noStrike" cap="none">
              <a:solidFill>
                <a:srgbClr val="00206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4" name="Google Shape;54;p18"/>
          <p:cNvSpPr>
            <a:spLocks noGrp="1"/>
          </p:cNvSpPr>
          <p:nvPr>
            <p:ph type="pic" idx="2"/>
          </p:nvPr>
        </p:nvSpPr>
        <p:spPr>
          <a:xfrm>
            <a:off x="123135" y="123825"/>
            <a:ext cx="8893865" cy="35413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720000" rIns="0" bIns="0" anchor="t" anchorCtr="0">
            <a:noAutofit/>
          </a:bodyPr>
          <a:lstStyle>
            <a:lvl1pPr marR="0"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500"/>
              <a:buFont typeface="Arial"/>
              <a:buNone/>
              <a:defRPr sz="500" b="0" i="0" u="none" strike="noStrike" cap="none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oto Sans Symbols"/>
              <a:buChar char="▪"/>
              <a:defRPr sz="1400" b="0" i="0" u="none" strike="noStrike" cap="none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oto Sans Symbols"/>
              <a:buChar char="−"/>
              <a:defRPr sz="1400" b="0" i="0" u="none" strike="noStrike" cap="none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5" name="Google Shape;55;p18"/>
          <p:cNvSpPr/>
          <p:nvPr/>
        </p:nvSpPr>
        <p:spPr>
          <a:xfrm>
            <a:off x="4092742" y="128165"/>
            <a:ext cx="1476375" cy="5909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1200"/>
              <a:buFont typeface="Arial"/>
              <a:buNone/>
            </a:pPr>
            <a:r>
              <a:rPr lang="en-US" sz="1200" b="0" i="0" u="none" strike="noStrike" cap="none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1. Click on this icon to insert a new photo.</a:t>
            </a:r>
            <a:endParaRPr/>
          </a:p>
        </p:txBody>
      </p:sp>
      <p:sp>
        <p:nvSpPr>
          <p:cNvPr id="56" name="Google Shape;56;p18"/>
          <p:cNvSpPr/>
          <p:nvPr/>
        </p:nvSpPr>
        <p:spPr>
          <a:xfrm>
            <a:off x="5501862" y="128165"/>
            <a:ext cx="1476375" cy="2585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1200"/>
              <a:buFont typeface="Arial"/>
              <a:buNone/>
            </a:pPr>
            <a:r>
              <a:rPr lang="en-US" sz="1200" b="0" i="0" u="none" strike="noStrike" cap="none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2. Reset the slide.</a:t>
            </a:r>
            <a:endParaRPr/>
          </a:p>
        </p:txBody>
      </p:sp>
      <p:sp>
        <p:nvSpPr>
          <p:cNvPr id="57" name="Google Shape;57;p18"/>
          <p:cNvSpPr/>
          <p:nvPr/>
        </p:nvSpPr>
        <p:spPr>
          <a:xfrm>
            <a:off x="7261861" y="128165"/>
            <a:ext cx="1863194" cy="5909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1200"/>
              <a:buFont typeface="Arial"/>
              <a:buNone/>
            </a:pPr>
            <a:r>
              <a:rPr lang="en-US" sz="1200" b="0" i="0" u="none" strike="noStrike" cap="none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3. Where necessary, change the section using the ‘Crop’ function.</a:t>
            </a:r>
            <a:endParaRPr/>
          </a:p>
        </p:txBody>
      </p:sp>
      <p:sp>
        <p:nvSpPr>
          <p:cNvPr id="58" name="Google Shape;58;p18"/>
          <p:cNvSpPr/>
          <p:nvPr/>
        </p:nvSpPr>
        <p:spPr>
          <a:xfrm>
            <a:off x="5369092" y="3665220"/>
            <a:ext cx="3647908" cy="22284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 b="0" i="0" u="none" strike="noStrike" cap="none">
              <a:solidFill>
                <a:srgbClr val="00206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9" name="Google Shape;59;p18"/>
          <p:cNvSpPr txBox="1">
            <a:spLocks noGrp="1"/>
          </p:cNvSpPr>
          <p:nvPr>
            <p:ph type="title"/>
          </p:nvPr>
        </p:nvSpPr>
        <p:spPr>
          <a:xfrm>
            <a:off x="123135" y="635156"/>
            <a:ext cx="8893865" cy="3030064"/>
          </a:xfrm>
          <a:prstGeom prst="rect">
            <a:avLst/>
          </a:prstGeom>
          <a:blipFill rotWithShape="1">
            <a:blip r:embed="rId4">
              <a:alphaModFix amt="80000"/>
            </a:blip>
            <a:stretch>
              <a:fillRect l="-9" r="-8"/>
            </a:stretch>
          </a:blipFill>
          <a:ln>
            <a:noFill/>
          </a:ln>
        </p:spPr>
        <p:txBody>
          <a:bodyPr spcFirstLastPara="1" wrap="square" lIns="576000" tIns="0" rIns="72000" bIns="103680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2600"/>
              <a:buFont typeface="Calibri"/>
              <a:buNone/>
              <a:defRPr sz="2600" b="1">
                <a:solidFill>
                  <a:srgbClr val="002060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18"/>
          <p:cNvSpPr txBox="1">
            <a:spLocks noGrp="1"/>
          </p:cNvSpPr>
          <p:nvPr>
            <p:ph type="body" idx="1"/>
          </p:nvPr>
        </p:nvSpPr>
        <p:spPr>
          <a:xfrm>
            <a:off x="699848" y="2775458"/>
            <a:ext cx="7970837" cy="2192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72000" bIns="0" anchor="t" anchorCtr="0">
            <a:spAutoFit/>
          </a:bodyPr>
          <a:lstStyle>
            <a:lvl1pPr marL="457200" lvl="0" indent="-228600" algn="l">
              <a:lnSpc>
                <a:spcPct val="95000"/>
              </a:lnSpc>
              <a:spcBef>
                <a:spcPts val="1200"/>
              </a:spcBef>
              <a:spcAft>
                <a:spcPts val="0"/>
              </a:spcAft>
              <a:buClr>
                <a:srgbClr val="002060"/>
              </a:buClr>
              <a:buSzPts val="1500"/>
              <a:buNone/>
              <a:defRPr sz="1500">
                <a:solidFill>
                  <a:srgbClr val="002060"/>
                </a:solidFill>
              </a:defRPr>
            </a:lvl1pPr>
            <a:lvl2pPr marL="914400" lvl="1" indent="-3429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▪"/>
              <a:defRPr/>
            </a:lvl2pPr>
            <a:lvl3pPr marL="1371600" lvl="2" indent="-342900" algn="l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SzPts val="1800"/>
              <a:buChar char="−"/>
              <a:defRPr/>
            </a:lvl3pPr>
            <a:lvl4pPr marL="1828800" lvl="3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61" name="Google Shape;61;p18" descr="Ein Bild, das Wand, Gebäude enthält.&#10;&#10;Automatisch generierte Beschreibung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7497022" y="1475105"/>
            <a:ext cx="1246909" cy="860367"/>
          </a:xfrm>
          <a:prstGeom prst="rect">
            <a:avLst/>
          </a:prstGeom>
          <a:noFill/>
          <a:ln>
            <a:noFill/>
          </a:ln>
        </p:spPr>
      </p:pic>
      <p:pic>
        <p:nvPicPr>
          <p:cNvPr id="62" name="Google Shape;62;p18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699848" y="3891987"/>
            <a:ext cx="850265" cy="850265"/>
          </a:xfrm>
          <a:prstGeom prst="rect">
            <a:avLst/>
          </a:prstGeom>
          <a:noFill/>
          <a:ln>
            <a:noFill/>
          </a:ln>
        </p:spPr>
      </p:pic>
      <p:pic>
        <p:nvPicPr>
          <p:cNvPr id="63" name="Google Shape;63;p18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1934015" y="3825311"/>
            <a:ext cx="3051175" cy="98361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>
    <p:fade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ly headline">
  <p:cSld name="Only headline">
    <p:spTree>
      <p:nvGrpSpPr>
        <p:cNvPr id="1" name="Shape 2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" name="Google Shape;292;p41"/>
          <p:cNvSpPr txBox="1">
            <a:spLocks noGrp="1"/>
          </p:cNvSpPr>
          <p:nvPr>
            <p:ph type="title"/>
          </p:nvPr>
        </p:nvSpPr>
        <p:spPr>
          <a:xfrm>
            <a:off x="449816" y="240212"/>
            <a:ext cx="8567183" cy="5405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72000" bIns="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2600"/>
              <a:buFont typeface="Calibri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3" name="Google Shape;293;p41"/>
          <p:cNvSpPr txBox="1">
            <a:spLocks noGrp="1"/>
          </p:cNvSpPr>
          <p:nvPr>
            <p:ph type="dt" idx="10"/>
          </p:nvPr>
        </p:nvSpPr>
        <p:spPr>
          <a:xfrm>
            <a:off x="1059417" y="4903300"/>
            <a:ext cx="665886" cy="1384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94" name="Google Shape;294;p41"/>
          <p:cNvSpPr txBox="1">
            <a:spLocks noGrp="1"/>
          </p:cNvSpPr>
          <p:nvPr>
            <p:ph type="sldNum" idx="12"/>
          </p:nvPr>
        </p:nvSpPr>
        <p:spPr>
          <a:xfrm>
            <a:off x="449817" y="4903300"/>
            <a:ext cx="450850" cy="1384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spAutoFit/>
          </a:bodyPr>
          <a:lstStyle>
            <a:lvl1pPr marL="0" lvl="0" indent="0" algn="l">
              <a:spcBef>
                <a:spcPts val="0"/>
              </a:spcBef>
              <a:buNone/>
              <a:defRPr/>
            </a:lvl1pPr>
            <a:lvl2pPr marL="0" lvl="1" indent="0" algn="l">
              <a:spcBef>
                <a:spcPts val="0"/>
              </a:spcBef>
              <a:buNone/>
              <a:defRPr/>
            </a:lvl2pPr>
            <a:lvl3pPr marL="0" lvl="2" indent="0" algn="l">
              <a:spcBef>
                <a:spcPts val="0"/>
              </a:spcBef>
              <a:buNone/>
              <a:defRPr/>
            </a:lvl3pPr>
            <a:lvl4pPr marL="0" lvl="3" indent="0" algn="l">
              <a:spcBef>
                <a:spcPts val="0"/>
              </a:spcBef>
              <a:buNone/>
              <a:defRPr/>
            </a:lvl4pPr>
            <a:lvl5pPr marL="0" lvl="4" indent="0" algn="l">
              <a:spcBef>
                <a:spcPts val="0"/>
              </a:spcBef>
              <a:buNone/>
              <a:defRPr/>
            </a:lvl5pPr>
            <a:lvl6pPr marL="0" lvl="5" indent="0" algn="l">
              <a:spcBef>
                <a:spcPts val="0"/>
              </a:spcBef>
              <a:buNone/>
              <a:defRPr/>
            </a:lvl6pPr>
            <a:lvl7pPr marL="0" lvl="6" indent="0" algn="l">
              <a:spcBef>
                <a:spcPts val="0"/>
              </a:spcBef>
              <a:buNone/>
              <a:defRPr/>
            </a:lvl7pPr>
            <a:lvl8pPr marL="0" lvl="7" indent="0" algn="l">
              <a:spcBef>
                <a:spcPts val="0"/>
              </a:spcBef>
              <a:buNone/>
              <a:defRPr/>
            </a:lvl8pPr>
            <a:lvl9pPr marL="0" lvl="8" indent="0" algn="l">
              <a:spcBef>
                <a:spcPts val="0"/>
              </a:spcBef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Page </a:t>
            </a: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1" orient="horz" pos="2845">
          <p15:clr>
            <a:srgbClr val="FBAE40"/>
          </p15:clr>
        </p15:guide>
      </p15:sldGuideLst>
    </p:ext>
  </p:extLs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ly headline, alternative">
  <p:cSld name="Only headline, alternative">
    <p:spTree>
      <p:nvGrpSpPr>
        <p:cNvPr id="1" name="Shape 2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" name="Google Shape;296;p42"/>
          <p:cNvSpPr txBox="1">
            <a:spLocks noGrp="1"/>
          </p:cNvSpPr>
          <p:nvPr>
            <p:ph type="title"/>
          </p:nvPr>
        </p:nvSpPr>
        <p:spPr>
          <a:xfrm>
            <a:off x="449816" y="240212"/>
            <a:ext cx="8567183" cy="5405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72000" bIns="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2600"/>
              <a:buFont typeface="Calibri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grpSp>
        <p:nvGrpSpPr>
          <p:cNvPr id="297" name="Google Shape;297;p42"/>
          <p:cNvGrpSpPr/>
          <p:nvPr/>
        </p:nvGrpSpPr>
        <p:grpSpPr>
          <a:xfrm rot="10800000" flipH="1">
            <a:off x="123135" y="3983338"/>
            <a:ext cx="2320828" cy="616979"/>
            <a:chOff x="4846637" y="119557"/>
            <a:chExt cx="3783013" cy="1005693"/>
          </a:xfrm>
        </p:grpSpPr>
        <p:sp>
          <p:nvSpPr>
            <p:cNvPr id="298" name="Google Shape;298;p42"/>
            <p:cNvSpPr/>
            <p:nvPr/>
          </p:nvSpPr>
          <p:spPr>
            <a:xfrm>
              <a:off x="4846637" y="119557"/>
              <a:ext cx="3783013" cy="1003198"/>
            </a:xfrm>
            <a:custGeom>
              <a:avLst/>
              <a:gdLst/>
              <a:ahLst/>
              <a:cxnLst/>
              <a:rect l="l" t="t" r="r" b="b"/>
              <a:pathLst>
                <a:path w="6644156" h="1761930" extrusionOk="0">
                  <a:moveTo>
                    <a:pt x="0" y="0"/>
                  </a:moveTo>
                  <a:lnTo>
                    <a:pt x="6644156" y="0"/>
                  </a:lnTo>
                  <a:lnTo>
                    <a:pt x="5593080" y="838200"/>
                  </a:lnTo>
                  <a:lnTo>
                    <a:pt x="4465320" y="426720"/>
                  </a:lnTo>
                  <a:lnTo>
                    <a:pt x="934433" y="1761930"/>
                  </a:lnTo>
                  <a:lnTo>
                    <a:pt x="0" y="1052662"/>
                  </a:lnTo>
                  <a:close/>
                </a:path>
              </a:pathLst>
            </a:custGeom>
            <a:blipFill rotWithShape="1">
              <a:blip r:embed="rId2">
                <a:alphaModFix/>
              </a:blip>
              <a:stretch>
                <a:fillRect l="-223" r="-223"/>
              </a:stretch>
            </a:blip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9" name="Google Shape;299;p42"/>
            <p:cNvSpPr/>
            <p:nvPr/>
          </p:nvSpPr>
          <p:spPr>
            <a:xfrm>
              <a:off x="4920060" y="119557"/>
              <a:ext cx="1036212" cy="1005693"/>
            </a:xfrm>
            <a:custGeom>
              <a:avLst/>
              <a:gdLst/>
              <a:ahLst/>
              <a:cxnLst/>
              <a:rect l="l" t="t" r="r" b="b"/>
              <a:pathLst>
                <a:path w="1978500" h="1920227" extrusionOk="0">
                  <a:moveTo>
                    <a:pt x="0" y="0"/>
                  </a:moveTo>
                  <a:lnTo>
                    <a:pt x="1978500" y="0"/>
                  </a:lnTo>
                  <a:lnTo>
                    <a:pt x="876998" y="1920227"/>
                  </a:lnTo>
                  <a:close/>
                </a:path>
              </a:pathLst>
            </a:custGeom>
            <a:solidFill>
              <a:schemeClr val="lt1">
                <a:alpha val="45882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0" name="Google Shape;300;p42"/>
            <p:cNvSpPr/>
            <p:nvPr/>
          </p:nvSpPr>
          <p:spPr>
            <a:xfrm>
              <a:off x="7610197" y="119557"/>
              <a:ext cx="508146" cy="477657"/>
            </a:xfrm>
            <a:custGeom>
              <a:avLst/>
              <a:gdLst/>
              <a:ahLst/>
              <a:cxnLst/>
              <a:rect l="l" t="t" r="r" b="b"/>
              <a:pathLst>
                <a:path w="970232" h="912018" extrusionOk="0">
                  <a:moveTo>
                    <a:pt x="0" y="0"/>
                  </a:moveTo>
                  <a:lnTo>
                    <a:pt x="970232" y="0"/>
                  </a:lnTo>
                  <a:lnTo>
                    <a:pt x="804720" y="912018"/>
                  </a:lnTo>
                  <a:close/>
                </a:path>
              </a:pathLst>
            </a:custGeom>
            <a:solidFill>
              <a:schemeClr val="lt1">
                <a:alpha val="45882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1" name="Google Shape;301;p42"/>
            <p:cNvSpPr/>
            <p:nvPr/>
          </p:nvSpPr>
          <p:spPr>
            <a:xfrm flipH="1">
              <a:off x="7164646" y="119557"/>
              <a:ext cx="951008" cy="481890"/>
            </a:xfrm>
            <a:custGeom>
              <a:avLst/>
              <a:gdLst/>
              <a:ahLst/>
              <a:cxnLst/>
              <a:rect l="l" t="t" r="r" b="b"/>
              <a:pathLst>
                <a:path w="1815814" h="920101" extrusionOk="0">
                  <a:moveTo>
                    <a:pt x="1815814" y="0"/>
                  </a:moveTo>
                  <a:lnTo>
                    <a:pt x="0" y="0"/>
                  </a:lnTo>
                  <a:lnTo>
                    <a:pt x="161054" y="920101"/>
                  </a:lnTo>
                  <a:close/>
                </a:path>
              </a:pathLst>
            </a:custGeom>
            <a:solidFill>
              <a:schemeClr val="lt1">
                <a:alpha val="45882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2" name="Google Shape;302;p42"/>
            <p:cNvSpPr/>
            <p:nvPr/>
          </p:nvSpPr>
          <p:spPr>
            <a:xfrm>
              <a:off x="4920060" y="119557"/>
              <a:ext cx="2146640" cy="1005693"/>
            </a:xfrm>
            <a:custGeom>
              <a:avLst/>
              <a:gdLst/>
              <a:ahLst/>
              <a:cxnLst/>
              <a:rect l="l" t="t" r="r" b="b"/>
              <a:pathLst>
                <a:path w="4098704" h="1920227" extrusionOk="0">
                  <a:moveTo>
                    <a:pt x="0" y="0"/>
                  </a:moveTo>
                  <a:lnTo>
                    <a:pt x="4098704" y="0"/>
                  </a:lnTo>
                  <a:lnTo>
                    <a:pt x="876998" y="1920227"/>
                  </a:lnTo>
                  <a:close/>
                </a:path>
              </a:pathLst>
            </a:custGeom>
            <a:solidFill>
              <a:schemeClr val="lt1">
                <a:alpha val="45882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303" name="Google Shape;303;p42"/>
          <p:cNvSpPr txBox="1">
            <a:spLocks noGrp="1"/>
          </p:cNvSpPr>
          <p:nvPr>
            <p:ph type="dt" idx="10"/>
          </p:nvPr>
        </p:nvSpPr>
        <p:spPr>
          <a:xfrm>
            <a:off x="1059417" y="4903300"/>
            <a:ext cx="665886" cy="1384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04" name="Google Shape;304;p42"/>
          <p:cNvSpPr txBox="1">
            <a:spLocks noGrp="1"/>
          </p:cNvSpPr>
          <p:nvPr>
            <p:ph type="sldNum" idx="12"/>
          </p:nvPr>
        </p:nvSpPr>
        <p:spPr>
          <a:xfrm>
            <a:off x="449817" y="4903300"/>
            <a:ext cx="450850" cy="1384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spAutoFit/>
          </a:bodyPr>
          <a:lstStyle>
            <a:lvl1pPr marL="0" lvl="0" indent="0" algn="l">
              <a:spcBef>
                <a:spcPts val="0"/>
              </a:spcBef>
              <a:buNone/>
              <a:defRPr/>
            </a:lvl1pPr>
            <a:lvl2pPr marL="0" lvl="1" indent="0" algn="l">
              <a:spcBef>
                <a:spcPts val="0"/>
              </a:spcBef>
              <a:buNone/>
              <a:defRPr/>
            </a:lvl2pPr>
            <a:lvl3pPr marL="0" lvl="2" indent="0" algn="l">
              <a:spcBef>
                <a:spcPts val="0"/>
              </a:spcBef>
              <a:buNone/>
              <a:defRPr/>
            </a:lvl3pPr>
            <a:lvl4pPr marL="0" lvl="3" indent="0" algn="l">
              <a:spcBef>
                <a:spcPts val="0"/>
              </a:spcBef>
              <a:buNone/>
              <a:defRPr/>
            </a:lvl4pPr>
            <a:lvl5pPr marL="0" lvl="4" indent="0" algn="l">
              <a:spcBef>
                <a:spcPts val="0"/>
              </a:spcBef>
              <a:buNone/>
              <a:defRPr/>
            </a:lvl5pPr>
            <a:lvl6pPr marL="0" lvl="5" indent="0" algn="l">
              <a:spcBef>
                <a:spcPts val="0"/>
              </a:spcBef>
              <a:buNone/>
              <a:defRPr/>
            </a:lvl6pPr>
            <a:lvl7pPr marL="0" lvl="6" indent="0" algn="l">
              <a:spcBef>
                <a:spcPts val="0"/>
              </a:spcBef>
              <a:buNone/>
              <a:defRPr/>
            </a:lvl7pPr>
            <a:lvl8pPr marL="0" lvl="7" indent="0" algn="l">
              <a:spcBef>
                <a:spcPts val="0"/>
              </a:spcBef>
              <a:buNone/>
              <a:defRPr/>
            </a:lvl8pPr>
            <a:lvl9pPr marL="0" lvl="8" indent="0" algn="l">
              <a:spcBef>
                <a:spcPts val="0"/>
              </a:spcBef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Page </a:t>
            </a: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1" orient="horz" pos="2845">
          <p15:clr>
            <a:srgbClr val="FBAE40"/>
          </p15:clr>
        </p15:guide>
      </p15:sldGuideLst>
    </p:ext>
  </p:extLs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ublication details">
  <p:cSld name="Publication details">
    <p:spTree>
      <p:nvGrpSpPr>
        <p:cNvPr id="1" name="Shape 3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6" name="Google Shape;306;p43"/>
          <p:cNvSpPr txBox="1">
            <a:spLocks noGrp="1"/>
          </p:cNvSpPr>
          <p:nvPr>
            <p:ph type="body" idx="1"/>
          </p:nvPr>
        </p:nvSpPr>
        <p:spPr>
          <a:xfrm>
            <a:off x="449817" y="323505"/>
            <a:ext cx="4324497" cy="4308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72000" bIns="0" anchor="t" anchorCtr="0">
            <a:spAutoFit/>
          </a:bodyPr>
          <a:lstStyle>
            <a:lvl1pPr marL="457200" marR="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700"/>
              <a:buFont typeface="Calibri"/>
              <a:buNone/>
              <a:defRPr sz="700" b="1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lvl="1" indent="-3429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▪"/>
              <a:defRPr/>
            </a:lvl2pPr>
            <a:lvl3pPr marL="1371600" lvl="2" indent="-342900" algn="l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SzPts val="1800"/>
              <a:buChar char="−"/>
              <a:defRPr/>
            </a:lvl3pPr>
            <a:lvl4pPr marL="1828800" lvl="3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07" name="Google Shape;307;p43"/>
          <p:cNvSpPr/>
          <p:nvPr/>
        </p:nvSpPr>
        <p:spPr>
          <a:xfrm>
            <a:off x="450495" y="1106921"/>
            <a:ext cx="3214511" cy="12772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800"/>
              <a:buFont typeface="Calibri"/>
              <a:buNone/>
            </a:pPr>
            <a:r>
              <a:rPr lang="en-US" sz="800" b="0" i="0" u="none" strike="noStrike" cap="none" dirty="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As a federally owned enterprise, GIZ supports the German Government in achieving its objectives in the field of international cooperation for sustainable development.</a:t>
            </a:r>
            <a:endParaRPr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800"/>
              <a:buFont typeface="Calibri"/>
              <a:buNone/>
            </a:pPr>
            <a:br>
              <a:rPr lang="en-US" sz="800" b="0" i="0" u="none" strike="noStrike" cap="none" dirty="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800" b="1" i="0" u="none" strike="noStrike" cap="none" dirty="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Published by:</a:t>
            </a:r>
            <a:endParaRPr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800"/>
              <a:buFont typeface="Calibri"/>
              <a:buNone/>
            </a:pPr>
            <a:r>
              <a:rPr lang="en-US" sz="800" b="0" i="0" u="none" strike="noStrike" cap="none" dirty="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Deutsche Gesellschaft </a:t>
            </a:r>
            <a:r>
              <a:rPr lang="en-US" sz="800" b="0" i="0" u="none" strike="noStrike" cap="none" dirty="0" err="1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für</a:t>
            </a:r>
            <a:endParaRPr sz="800" b="0" i="0" u="none" strike="noStrike" cap="none" dirty="0">
              <a:solidFill>
                <a:srgbClr val="00206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800"/>
              <a:buFont typeface="Calibri"/>
              <a:buNone/>
            </a:pPr>
            <a:r>
              <a:rPr lang="en-US" sz="800" b="0" i="0" u="none" strike="noStrike" cap="none" dirty="0" err="1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Internationale</a:t>
            </a:r>
            <a:r>
              <a:rPr lang="en-US" sz="800" b="0" i="0" u="none" strike="noStrike" cap="none" dirty="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800" b="0" i="0" u="none" strike="noStrike" cap="none" dirty="0" err="1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Zusammenarbeit</a:t>
            </a:r>
            <a:r>
              <a:rPr lang="en-US" sz="800" b="0" i="0" u="none" strike="noStrike" cap="none" dirty="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 (GIZ) GmbH</a:t>
            </a:r>
            <a:br>
              <a:rPr lang="en-US" sz="800" b="0" i="0" u="none" strike="noStrike" cap="none" dirty="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</a:br>
            <a:br>
              <a:rPr lang="en-US" sz="800" b="0" i="0" u="none" strike="noStrike" cap="none" dirty="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800" b="0" i="0" u="none" strike="noStrike" cap="none" dirty="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Registered offices</a:t>
            </a:r>
            <a:endParaRPr sz="800" b="0" i="0" u="none" strike="noStrike" cap="none" dirty="0">
              <a:solidFill>
                <a:srgbClr val="00206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800"/>
              <a:buFont typeface="Calibri"/>
              <a:buNone/>
            </a:pPr>
            <a:r>
              <a:rPr lang="en-US" sz="800" b="0" i="0" u="none" strike="noStrike" cap="none" dirty="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Bonn and </a:t>
            </a:r>
            <a:r>
              <a:rPr lang="en-US" sz="800" b="0" i="0" u="none" strike="noStrike" cap="none" dirty="0" err="1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Eschborn</a:t>
            </a:r>
            <a:endParaRPr sz="800" b="0" i="0" u="none" strike="noStrike" cap="none" dirty="0">
              <a:solidFill>
                <a:srgbClr val="00206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8" name="Google Shape;308;p43"/>
          <p:cNvSpPr txBox="1">
            <a:spLocks noGrp="1"/>
          </p:cNvSpPr>
          <p:nvPr>
            <p:ph type="body" idx="2"/>
          </p:nvPr>
        </p:nvSpPr>
        <p:spPr>
          <a:xfrm>
            <a:off x="450495" y="2547859"/>
            <a:ext cx="3464422" cy="17626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72000" bIns="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800"/>
              <a:buNone/>
              <a:defRPr sz="800" b="0" i="0" u="none" strike="noStrike" cap="none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lvl="1" indent="-228600" algn="l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SzPts val="800"/>
              <a:buNone/>
              <a:defRPr sz="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lvl="2" indent="-292100" algn="l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SzPts val="1000"/>
              <a:buChar char="−"/>
              <a:defRPr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lvl="3" indent="-2921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000000"/>
              </a:buClr>
              <a:buSzPts val="1000"/>
              <a:buChar char="•"/>
              <a:defRPr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lvl="4" indent="-2921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000000"/>
              </a:buClr>
              <a:buSzPts val="1000"/>
              <a:buChar char="•"/>
              <a:defRPr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09" name="Google Shape;309;p43"/>
          <p:cNvSpPr txBox="1">
            <a:spLocks noGrp="1"/>
          </p:cNvSpPr>
          <p:nvPr>
            <p:ph type="body" idx="3"/>
          </p:nvPr>
        </p:nvSpPr>
        <p:spPr>
          <a:xfrm>
            <a:off x="4386538" y="1106921"/>
            <a:ext cx="3428177" cy="17626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72000" bIns="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800"/>
              <a:buNone/>
              <a:defRPr sz="800" b="0" i="0" u="none" strike="noStrike" cap="none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lvl="1" indent="-228600" algn="l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SzPts val="800"/>
              <a:buNone/>
              <a:defRPr sz="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lvl="2" indent="-292100" algn="l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SzPts val="1000"/>
              <a:buChar char="−"/>
              <a:defRPr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lvl="3" indent="-2921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000000"/>
              </a:buClr>
              <a:buSzPts val="1000"/>
              <a:buChar char="•"/>
              <a:defRPr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lvl="4" indent="-2921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000000"/>
              </a:buClr>
              <a:buSzPts val="1000"/>
              <a:buChar char="•"/>
              <a:defRPr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10" name="Google Shape;310;p43"/>
          <p:cNvSpPr txBox="1">
            <a:spLocks noGrp="1"/>
          </p:cNvSpPr>
          <p:nvPr>
            <p:ph type="dt" idx="10"/>
          </p:nvPr>
        </p:nvSpPr>
        <p:spPr>
          <a:xfrm>
            <a:off x="1059417" y="4903300"/>
            <a:ext cx="665886" cy="1384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11" name="Google Shape;311;p43"/>
          <p:cNvSpPr txBox="1">
            <a:spLocks noGrp="1"/>
          </p:cNvSpPr>
          <p:nvPr>
            <p:ph type="sldNum" idx="12"/>
          </p:nvPr>
        </p:nvSpPr>
        <p:spPr>
          <a:xfrm>
            <a:off x="449817" y="4903300"/>
            <a:ext cx="450850" cy="1384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spAutoFit/>
          </a:bodyPr>
          <a:lstStyle>
            <a:lvl1pPr marL="0" lvl="0" indent="0" algn="l">
              <a:spcBef>
                <a:spcPts val="0"/>
              </a:spcBef>
              <a:buNone/>
              <a:defRPr sz="90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lvl="1" indent="0" algn="l">
              <a:spcBef>
                <a:spcPts val="0"/>
              </a:spcBef>
              <a:buNone/>
              <a:defRPr sz="90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lvl="2" indent="0" algn="l">
              <a:spcBef>
                <a:spcPts val="0"/>
              </a:spcBef>
              <a:buNone/>
              <a:defRPr sz="90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lvl="3" indent="0" algn="l">
              <a:spcBef>
                <a:spcPts val="0"/>
              </a:spcBef>
              <a:buNone/>
              <a:defRPr sz="90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lvl="4" indent="0" algn="l">
              <a:spcBef>
                <a:spcPts val="0"/>
              </a:spcBef>
              <a:buNone/>
              <a:defRPr sz="90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lvl="5" indent="0" algn="l">
              <a:spcBef>
                <a:spcPts val="0"/>
              </a:spcBef>
              <a:buNone/>
              <a:defRPr sz="90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lvl="6" indent="0" algn="l">
              <a:spcBef>
                <a:spcPts val="0"/>
              </a:spcBef>
              <a:buNone/>
              <a:defRPr sz="90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lvl="7" indent="0" algn="l">
              <a:spcBef>
                <a:spcPts val="0"/>
              </a:spcBef>
              <a:buNone/>
              <a:defRPr sz="90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lvl="8" indent="0" algn="l">
              <a:spcBef>
                <a:spcPts val="0"/>
              </a:spcBef>
              <a:buNone/>
              <a:defRPr sz="90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Page </a:t>
            </a: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312" name="Google Shape;312;p43"/>
          <p:cNvSpPr txBox="1">
            <a:spLocks noGrp="1"/>
          </p:cNvSpPr>
          <p:nvPr>
            <p:ph type="body" idx="4"/>
          </p:nvPr>
        </p:nvSpPr>
        <p:spPr>
          <a:xfrm>
            <a:off x="4386263" y="3207008"/>
            <a:ext cx="742758" cy="11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72000" bIns="0" anchor="t" anchorCtr="0">
            <a:sp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800"/>
              <a:buNone/>
              <a:defRPr sz="80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lvl="1" indent="-314325" algn="l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SzPts val="1350"/>
              <a:buChar char="▪"/>
              <a:defRPr sz="1350"/>
            </a:lvl2pPr>
            <a:lvl3pPr marL="1371600" lvl="2" indent="-314325" algn="l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SzPts val="1350"/>
              <a:buChar char="−"/>
              <a:defRPr sz="1350"/>
            </a:lvl3pPr>
            <a:lvl4pPr marL="1828800" lvl="3" indent="-31432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Char char="•"/>
              <a:defRPr/>
            </a:lvl4pPr>
            <a:lvl5pPr marL="2286000" lvl="4" indent="-31432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  <p:transition>
    <p:fade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hoto credits and sources">
  <p:cSld name="Photo credits and sources">
    <p:spTree>
      <p:nvGrpSpPr>
        <p:cNvPr id="1" name="Shape 3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4" name="Google Shape;314;p44"/>
          <p:cNvSpPr txBox="1">
            <a:spLocks noGrp="1"/>
          </p:cNvSpPr>
          <p:nvPr>
            <p:ph type="body" idx="1"/>
          </p:nvPr>
        </p:nvSpPr>
        <p:spPr>
          <a:xfrm>
            <a:off x="450495" y="1106921"/>
            <a:ext cx="7172684" cy="34700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72000" bIns="0" anchor="t" anchorCtr="0">
            <a:noAutofit/>
          </a:bodyPr>
          <a:lstStyle>
            <a:lvl1pPr marL="457200" marR="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lvl="1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  <a:defRPr sz="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lvl="2" indent="-292100" algn="l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SzPts val="1000"/>
              <a:buChar char="−"/>
              <a:defRPr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lvl="3" indent="-2921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000000"/>
              </a:buClr>
              <a:buSzPts val="1000"/>
              <a:buChar char="•"/>
              <a:defRPr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lvl="4" indent="-2921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000000"/>
              </a:buClr>
              <a:buSzPts val="1000"/>
              <a:buChar char="•"/>
              <a:defRPr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15" name="Google Shape;315;p44"/>
          <p:cNvSpPr/>
          <p:nvPr/>
        </p:nvSpPr>
        <p:spPr>
          <a:xfrm>
            <a:off x="777711" y="4901938"/>
            <a:ext cx="1084083" cy="160256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350">
              <a:solidFill>
                <a:srgbClr val="00206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6" name="Google Shape;316;p44"/>
          <p:cNvSpPr txBox="1"/>
          <p:nvPr/>
        </p:nvSpPr>
        <p:spPr>
          <a:xfrm>
            <a:off x="449817" y="240212"/>
            <a:ext cx="6765371" cy="5405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72000" bIns="0" anchor="b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2600"/>
              <a:buFont typeface="Calibri"/>
              <a:buNone/>
            </a:pPr>
            <a:r>
              <a:rPr lang="en-US" sz="2600" b="1" cap="none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Photo credits/sources</a:t>
            </a:r>
            <a:endParaRPr sz="2600" b="1" cap="none">
              <a:solidFill>
                <a:srgbClr val="00206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ransition>
    <p:fade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1_Title b/w ">
  <p:cSld name="1_Title b/w ">
    <p:spTree>
      <p:nvGrpSpPr>
        <p:cNvPr id="1" name="Shape 3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8" name="Google Shape;318;p45"/>
          <p:cNvPicPr preferRelativeResize="0"/>
          <p:nvPr/>
        </p:nvPicPr>
        <p:blipFill rotWithShape="1">
          <a:blip r:embed="rId2">
            <a:alphaModFix/>
          </a:blip>
          <a:srcRect t="233" b="26747"/>
          <a:stretch/>
        </p:blipFill>
        <p:spPr>
          <a:xfrm>
            <a:off x="123135" y="123825"/>
            <a:ext cx="8893865" cy="3541396"/>
          </a:xfrm>
          <a:prstGeom prst="rect">
            <a:avLst/>
          </a:prstGeom>
          <a:noFill/>
          <a:ln>
            <a:noFill/>
          </a:ln>
        </p:spPr>
      </p:pic>
      <p:pic>
        <p:nvPicPr>
          <p:cNvPr id="319" name="Google Shape;319;p45" descr="Ein Bild, das Säge enthält.&#10;&#10;Automatisch generierte Beschreibu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23135" y="635156"/>
            <a:ext cx="8895600" cy="3030064"/>
          </a:xfrm>
          <a:prstGeom prst="rect">
            <a:avLst/>
          </a:prstGeom>
          <a:noFill/>
          <a:ln>
            <a:noFill/>
          </a:ln>
        </p:spPr>
      </p:pic>
      <p:sp>
        <p:nvSpPr>
          <p:cNvPr id="320" name="Google Shape;320;p45"/>
          <p:cNvSpPr/>
          <p:nvPr/>
        </p:nvSpPr>
        <p:spPr>
          <a:xfrm>
            <a:off x="5369092" y="3665220"/>
            <a:ext cx="3647908" cy="22284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>
              <a:solidFill>
                <a:srgbClr val="00206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1" name="Google Shape;321;p45"/>
          <p:cNvSpPr txBox="1">
            <a:spLocks noGrp="1"/>
          </p:cNvSpPr>
          <p:nvPr>
            <p:ph type="body" idx="1"/>
          </p:nvPr>
        </p:nvSpPr>
        <p:spPr>
          <a:xfrm>
            <a:off x="699848" y="2775458"/>
            <a:ext cx="7970837" cy="5924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72000" bIns="0" anchor="t" anchorCtr="0">
            <a:spAutoFit/>
          </a:bodyPr>
          <a:lstStyle>
            <a:lvl1pPr marL="457200" lvl="0" indent="-228600" algn="l">
              <a:lnSpc>
                <a:spcPct val="95000"/>
              </a:lnSpc>
              <a:spcBef>
                <a:spcPts val="1200"/>
              </a:spcBef>
              <a:spcAft>
                <a:spcPts val="0"/>
              </a:spcAft>
              <a:buClr>
                <a:srgbClr val="002060"/>
              </a:buClr>
              <a:buSzPts val="1500"/>
              <a:buNone/>
              <a:defRPr sz="1500">
                <a:solidFill>
                  <a:srgbClr val="002060"/>
                </a:solidFill>
              </a:defRPr>
            </a:lvl1pPr>
            <a:lvl2pPr marL="914400" lvl="1" indent="-3429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▪"/>
              <a:defRPr/>
            </a:lvl2pPr>
            <a:lvl3pPr marL="1371600" lvl="2" indent="-342900" algn="l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SzPts val="1800"/>
              <a:buChar char="−"/>
              <a:defRPr/>
            </a:lvl3pPr>
            <a:lvl4pPr marL="1828800" lvl="3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22" name="Google Shape;322;p45"/>
          <p:cNvSpPr txBox="1">
            <a:spLocks noGrp="1"/>
          </p:cNvSpPr>
          <p:nvPr>
            <p:ph type="title"/>
          </p:nvPr>
        </p:nvSpPr>
        <p:spPr>
          <a:xfrm>
            <a:off x="699848" y="2266746"/>
            <a:ext cx="7971711" cy="3600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72000" bIns="0" anchor="b" anchorCtr="0">
            <a:sp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2600"/>
              <a:buFont typeface="Calibri"/>
              <a:buNone/>
              <a:defRPr sz="2600" b="1">
                <a:solidFill>
                  <a:srgbClr val="002060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pic>
        <p:nvPicPr>
          <p:cNvPr id="323" name="Google Shape;323;p45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99848" y="3891987"/>
            <a:ext cx="850265" cy="850265"/>
          </a:xfrm>
          <a:prstGeom prst="rect">
            <a:avLst/>
          </a:prstGeom>
          <a:noFill/>
          <a:ln>
            <a:noFill/>
          </a:ln>
        </p:spPr>
      </p:pic>
      <p:pic>
        <p:nvPicPr>
          <p:cNvPr id="324" name="Google Shape;324;p45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934015" y="3825311"/>
            <a:ext cx="3051175" cy="98361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>
    <p:fade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Closing slide">
  <p:cSld name="Closing slide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Google Shape;32;p16" descr="Ein Bild, das Kette enthält.&#10;&#10;Automatisch generierte Beschreibung"/>
          <p:cNvPicPr preferRelativeResize="0"/>
          <p:nvPr/>
        </p:nvPicPr>
        <p:blipFill rotWithShape="1">
          <a:blip r:embed="rId2">
            <a:alphaModFix/>
          </a:blip>
          <a:srcRect t="233" b="15579"/>
          <a:stretch/>
        </p:blipFill>
        <p:spPr>
          <a:xfrm>
            <a:off x="123135" y="123825"/>
            <a:ext cx="8893865" cy="4083035"/>
          </a:xfrm>
          <a:prstGeom prst="rect">
            <a:avLst/>
          </a:prstGeom>
          <a:noFill/>
          <a:ln>
            <a:noFill/>
          </a:ln>
        </p:spPr>
      </p:pic>
      <p:pic>
        <p:nvPicPr>
          <p:cNvPr id="33" name="Google Shape;33;p16" descr="Ein Bild, das Säge enthält.&#10;&#10;Automatisch generierte Beschreibung"/>
          <p:cNvPicPr preferRelativeResize="0"/>
          <p:nvPr userDrawn="1"/>
        </p:nvPicPr>
        <p:blipFill rotWithShape="1">
          <a:blip r:embed="rId3">
            <a:alphaModFix/>
          </a:blip>
          <a:srcRect/>
          <a:stretch/>
        </p:blipFill>
        <p:spPr>
          <a:xfrm>
            <a:off x="0" y="-168166"/>
            <a:ext cx="9144000" cy="4375025"/>
          </a:xfrm>
          <a:prstGeom prst="rect">
            <a:avLst/>
          </a:prstGeom>
          <a:noFill/>
          <a:ln>
            <a:noFill/>
          </a:ln>
        </p:spPr>
      </p:pic>
      <p:sp>
        <p:nvSpPr>
          <p:cNvPr id="34" name="Google Shape;34;p16"/>
          <p:cNvSpPr/>
          <p:nvPr/>
        </p:nvSpPr>
        <p:spPr>
          <a:xfrm>
            <a:off x="6611814" y="4206860"/>
            <a:ext cx="2405185" cy="14692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 b="0" i="0" u="none" strike="noStrike" cap="none">
              <a:solidFill>
                <a:srgbClr val="002060"/>
              </a:solidFill>
              <a:latin typeface="Times New Roman" panose="02020603050405020304" pitchFamily="18" charset="0"/>
              <a:ea typeface="Calibri"/>
              <a:cs typeface="Times New Roman" panose="02020603050405020304" pitchFamily="18" charset="0"/>
              <a:sym typeface="Calibri"/>
            </a:endParaRPr>
          </a:p>
        </p:txBody>
      </p:sp>
      <p:sp>
        <p:nvSpPr>
          <p:cNvPr id="37" name="Google Shape;37;p16"/>
          <p:cNvSpPr/>
          <p:nvPr/>
        </p:nvSpPr>
        <p:spPr>
          <a:xfrm>
            <a:off x="1687067" y="1407317"/>
            <a:ext cx="5766000" cy="4770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2500"/>
              <a:buFont typeface="Calibri"/>
              <a:buNone/>
            </a:pPr>
            <a:r>
              <a:rPr lang="en-US" sz="2500" b="1" i="0" u="none" strike="noStrike" cap="none" dirty="0">
                <a:solidFill>
                  <a:srgbClr val="00206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TRÂN TRỌNG CẢM ƠN</a:t>
            </a:r>
            <a:endParaRPr lang="en-GB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Picture 6" descr="Logo, company name&#10;&#10;Description automatically generated">
            <a:extLst>
              <a:ext uri="{FF2B5EF4-FFF2-40B4-BE49-F238E27FC236}">
                <a16:creationId xmlns:a16="http://schemas.microsoft.com/office/drawing/2014/main" id="{72C81DBD-F03B-4744-A410-0024C23153C3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3697358" y="1884331"/>
            <a:ext cx="1593248" cy="2130284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BE8CEC13-F731-F01E-6DB1-171D1EE1B7D8}"/>
              </a:ext>
            </a:extLst>
          </p:cNvPr>
          <p:cNvSpPr txBox="1"/>
          <p:nvPr userDrawn="1"/>
        </p:nvSpPr>
        <p:spPr>
          <a:xfrm>
            <a:off x="0" y="4446255"/>
            <a:ext cx="9144000" cy="29700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1200"/>
              <a:buFont typeface="Arial"/>
              <a:buNone/>
            </a:pPr>
            <a:r>
              <a:rPr lang="vi-VN" sz="1400" b="1" i="0" u="none" strike="noStrike" cap="none" dirty="0">
                <a:solidFill>
                  <a:srgbClr val="00206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Hội thảo </a:t>
            </a:r>
            <a:r>
              <a:rPr lang="en-US" sz="1400" b="1" i="0" u="none" strike="noStrike" cap="none" dirty="0">
                <a:solidFill>
                  <a:srgbClr val="00206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T</a:t>
            </a:r>
            <a:r>
              <a:rPr lang="vi-VN" sz="1400" b="1" i="0" u="none" strike="noStrike" cap="none" dirty="0">
                <a:solidFill>
                  <a:srgbClr val="00206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ác động của COP26 đến chuyển dịch năng lượng theo hướng tăng trưởng xanh</a:t>
            </a:r>
            <a:endParaRPr lang="en-US" sz="1400" b="1" i="0" u="none" strike="noStrike" cap="none" dirty="0">
              <a:solidFill>
                <a:srgbClr val="002060"/>
              </a:solidFill>
              <a:latin typeface="Times New Roman" panose="02020603050405020304" pitchFamily="18" charset="0"/>
              <a:ea typeface="Calibri"/>
              <a:cs typeface="Times New Roman" panose="02020603050405020304" pitchFamily="18" charset="0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250634164"/>
      </p:ext>
    </p:extLst>
  </p:cSld>
  <p:clrMapOvr>
    <a:masterClrMapping/>
  </p:clrMapOvr>
  <p:transition>
    <p:fade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16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16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16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505975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Content with Caption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7"/>
          <p:cNvSpPr txBox="1"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24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17"/>
          <p:cNvSpPr txBox="1">
            <a:spLocks noGrp="1"/>
          </p:cNvSpPr>
          <p:nvPr>
            <p:ph type="body" idx="1"/>
          </p:nvPr>
        </p:nvSpPr>
        <p:spPr>
          <a:xfrm>
            <a:off x="3887391" y="740569"/>
            <a:ext cx="4629150" cy="36552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342900" lvl="0" indent="-32385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2400"/>
            </a:lvl1pPr>
            <a:lvl2pPr marL="685800" lvl="1" indent="-304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100"/>
            </a:lvl2pPr>
            <a:lvl3pPr marL="1028700" lvl="2" indent="-2857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1800"/>
            </a:lvl3pPr>
            <a:lvl4pPr marL="1371600" lvl="3" indent="-2667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1500"/>
            </a:lvl4pPr>
            <a:lvl5pPr marL="1714500" lvl="4" indent="-2667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1500"/>
            </a:lvl5pPr>
            <a:lvl6pPr marL="2057400" lvl="5" indent="-2667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1500"/>
            </a:lvl6pPr>
            <a:lvl7pPr marL="2400300" lvl="6" indent="-2667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1500"/>
            </a:lvl7pPr>
            <a:lvl8pPr marL="2743200" lvl="7" indent="-2667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1500"/>
            </a:lvl8pPr>
            <a:lvl9pPr marL="3086100" lvl="8" indent="-2667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1500"/>
            </a:lvl9pPr>
          </a:lstStyle>
          <a:p>
            <a:endParaRPr/>
          </a:p>
        </p:txBody>
      </p:sp>
      <p:sp>
        <p:nvSpPr>
          <p:cNvPr id="71" name="Google Shape;71;p17"/>
          <p:cNvSpPr txBox="1">
            <a:spLocks noGrp="1"/>
          </p:cNvSpPr>
          <p:nvPr>
            <p:ph type="body" idx="2"/>
          </p:nvPr>
        </p:nvSpPr>
        <p:spPr>
          <a:xfrm>
            <a:off x="629841" y="1543050"/>
            <a:ext cx="2949178" cy="28586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342900" lvl="0" indent="-17145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200"/>
            </a:lvl1pPr>
            <a:lvl2pPr marL="685800" lvl="1" indent="-1714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050"/>
            </a:lvl2pPr>
            <a:lvl3pPr marL="1028700" lvl="2" indent="-1714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900"/>
            </a:lvl3pPr>
            <a:lvl4pPr marL="1371600" lvl="3" indent="-1714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750"/>
            </a:lvl4pPr>
            <a:lvl5pPr marL="1714500" lvl="4" indent="-1714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750"/>
            </a:lvl5pPr>
            <a:lvl6pPr marL="2057400" lvl="5" indent="-1714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750"/>
            </a:lvl6pPr>
            <a:lvl7pPr marL="2400300" lvl="6" indent="-1714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750"/>
            </a:lvl7pPr>
            <a:lvl8pPr marL="2743200" lvl="7" indent="-1714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750"/>
            </a:lvl8pPr>
            <a:lvl9pPr marL="3086100" lvl="8" indent="-1714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750"/>
            </a:lvl9pPr>
          </a:lstStyle>
          <a:p>
            <a:endParaRPr/>
          </a:p>
        </p:txBody>
      </p:sp>
      <p:sp>
        <p:nvSpPr>
          <p:cNvPr id="72" name="Google Shape;72;p17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17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17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831339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 with Caption"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18"/>
          <p:cNvSpPr txBox="1"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24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18"/>
          <p:cNvSpPr>
            <a:spLocks noGrp="1"/>
          </p:cNvSpPr>
          <p:nvPr>
            <p:ph type="pic" idx="2"/>
          </p:nvPr>
        </p:nvSpPr>
        <p:spPr>
          <a:xfrm>
            <a:off x="3887391" y="740569"/>
            <a:ext cx="4629150" cy="36552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8" name="Google Shape;78;p18"/>
          <p:cNvSpPr txBox="1">
            <a:spLocks noGrp="1"/>
          </p:cNvSpPr>
          <p:nvPr>
            <p:ph type="body" idx="1"/>
          </p:nvPr>
        </p:nvSpPr>
        <p:spPr>
          <a:xfrm>
            <a:off x="629841" y="1543050"/>
            <a:ext cx="2949178" cy="28586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342900" lvl="0" indent="-17145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200"/>
            </a:lvl1pPr>
            <a:lvl2pPr marL="685800" lvl="1" indent="-1714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050"/>
            </a:lvl2pPr>
            <a:lvl3pPr marL="1028700" lvl="2" indent="-1714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900"/>
            </a:lvl3pPr>
            <a:lvl4pPr marL="1371600" lvl="3" indent="-1714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750"/>
            </a:lvl4pPr>
            <a:lvl5pPr marL="1714500" lvl="4" indent="-1714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750"/>
            </a:lvl5pPr>
            <a:lvl6pPr marL="2057400" lvl="5" indent="-1714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750"/>
            </a:lvl6pPr>
            <a:lvl7pPr marL="2400300" lvl="6" indent="-1714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750"/>
            </a:lvl7pPr>
            <a:lvl8pPr marL="2743200" lvl="7" indent="-1714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750"/>
            </a:lvl8pPr>
            <a:lvl9pPr marL="3086100" lvl="8" indent="-1714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750"/>
            </a:lvl9pPr>
          </a:lstStyle>
          <a:p>
            <a:endParaRPr/>
          </a:p>
        </p:txBody>
      </p:sp>
      <p:sp>
        <p:nvSpPr>
          <p:cNvPr id="79" name="Google Shape;79;p18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18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1" name="Google Shape;81;p18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9830614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Title and Vertical Text"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19"/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4" name="Google Shape;84;p19"/>
          <p:cNvSpPr txBox="1">
            <a:spLocks noGrp="1"/>
          </p:cNvSpPr>
          <p:nvPr>
            <p:ph type="body" idx="1"/>
          </p:nvPr>
        </p:nvSpPr>
        <p:spPr>
          <a:xfrm rot="5400000">
            <a:off x="2940248" y="-942380"/>
            <a:ext cx="3263504" cy="788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342900" lvl="0" indent="-257175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685800" lvl="1" indent="-25717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028700" lvl="2" indent="-25717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371600" lvl="3" indent="-25717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1714500" lvl="4" indent="-25717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057400" lvl="5" indent="-25717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2400300" lvl="6" indent="-25717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2743200" lvl="7" indent="-25717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3086100" lvl="8" indent="-25717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5" name="Google Shape;85;p19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6" name="Google Shape;86;p19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7" name="Google Shape;87;p19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18877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Agenda">
  <p:cSld name="Agenda"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21"/>
          <p:cNvSpPr txBox="1">
            <a:spLocks noGrp="1"/>
          </p:cNvSpPr>
          <p:nvPr>
            <p:ph type="title"/>
          </p:nvPr>
        </p:nvSpPr>
        <p:spPr>
          <a:xfrm>
            <a:off x="449815" y="101701"/>
            <a:ext cx="8567183" cy="5405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72000" bIns="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2600"/>
              <a:buFont typeface="Calibri"/>
              <a:buNone/>
              <a:defRPr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5" name="Google Shape;85;p21"/>
          <p:cNvSpPr txBox="1">
            <a:spLocks noGrp="1"/>
          </p:cNvSpPr>
          <p:nvPr>
            <p:ph type="body" idx="1"/>
          </p:nvPr>
        </p:nvSpPr>
        <p:spPr>
          <a:xfrm>
            <a:off x="449815" y="755079"/>
            <a:ext cx="8567181" cy="38104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72000" bIns="0" anchor="t" anchorCtr="0">
            <a:noAutofit/>
          </a:bodyPr>
          <a:lstStyle>
            <a:lvl1pPr marL="457200" lvl="0" indent="-3175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1400"/>
              <a:buFont typeface="Arial"/>
              <a:buAutoNum type="arabicPeriod"/>
              <a:defRPr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lvl="1" indent="-342900" algn="l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SzPts val="1800"/>
              <a:buChar char="▪"/>
              <a:defRPr/>
            </a:lvl2pPr>
            <a:lvl3pPr marL="1371600" lvl="2" indent="-342900" algn="l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SzPts val="1800"/>
              <a:buChar char="−"/>
              <a:defRPr/>
            </a:lvl3pPr>
            <a:lvl4pPr marL="1828800" lvl="3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6" name="Google Shape;86;p21"/>
          <p:cNvSpPr txBox="1">
            <a:spLocks noGrp="1"/>
          </p:cNvSpPr>
          <p:nvPr>
            <p:ph type="sldNum" idx="12"/>
          </p:nvPr>
        </p:nvSpPr>
        <p:spPr>
          <a:xfrm>
            <a:off x="449817" y="4903300"/>
            <a:ext cx="450850" cy="1384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spAutoFit/>
          </a:bodyPr>
          <a:lstStyle>
            <a:lvl1pPr marL="0" lvl="0" indent="0" algn="l">
              <a:spcBef>
                <a:spcPts val="0"/>
              </a:spcBef>
              <a:buNone/>
              <a:defRPr sz="900" b="0" i="0" u="none" strike="noStrike" cap="none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lvl="1" indent="0" algn="l">
              <a:spcBef>
                <a:spcPts val="0"/>
              </a:spcBef>
              <a:buNone/>
              <a:defRPr sz="900" b="0" i="0" u="none" strike="noStrike" cap="none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lvl="2" indent="0" algn="l">
              <a:spcBef>
                <a:spcPts val="0"/>
              </a:spcBef>
              <a:buNone/>
              <a:defRPr sz="900" b="0" i="0" u="none" strike="noStrike" cap="none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lvl="3" indent="0" algn="l">
              <a:spcBef>
                <a:spcPts val="0"/>
              </a:spcBef>
              <a:buNone/>
              <a:defRPr sz="900" b="0" i="0" u="none" strike="noStrike" cap="none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lvl="4" indent="0" algn="l">
              <a:spcBef>
                <a:spcPts val="0"/>
              </a:spcBef>
              <a:buNone/>
              <a:defRPr sz="900" b="0" i="0" u="none" strike="noStrike" cap="none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lvl="5" indent="0" algn="l">
              <a:spcBef>
                <a:spcPts val="0"/>
              </a:spcBef>
              <a:buNone/>
              <a:defRPr sz="900" b="0" i="0" u="none" strike="noStrike" cap="none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lvl="6" indent="0" algn="l">
              <a:spcBef>
                <a:spcPts val="0"/>
              </a:spcBef>
              <a:buNone/>
              <a:defRPr sz="900" b="0" i="0" u="none" strike="noStrike" cap="none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lvl="7" indent="0" algn="l">
              <a:spcBef>
                <a:spcPts val="0"/>
              </a:spcBef>
              <a:buNone/>
              <a:defRPr sz="900" b="0" i="0" u="none" strike="noStrike" cap="none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lvl="8" indent="0" algn="l">
              <a:spcBef>
                <a:spcPts val="0"/>
              </a:spcBef>
              <a:buNone/>
              <a:defRPr sz="900" b="0" i="0" u="none" strike="noStrike" cap="none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Page </a:t>
            </a: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87" name="Google Shape;87;p21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6814148" y="3772275"/>
            <a:ext cx="2260301" cy="12695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1" orient="horz" pos="2845">
          <p15:clr>
            <a:srgbClr val="FBAE40"/>
          </p15:clr>
        </p15:guide>
      </p15:sldGuideLst>
    </p:ext>
  </p:extLs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 Title and Text"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20"/>
          <p:cNvSpPr txBox="1">
            <a:spLocks noGrp="1"/>
          </p:cNvSpPr>
          <p:nvPr>
            <p:ph type="title"/>
          </p:nvPr>
        </p:nvSpPr>
        <p:spPr>
          <a:xfrm rot="5400000">
            <a:off x="5350073" y="1467446"/>
            <a:ext cx="4358879" cy="19716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0" name="Google Shape;90;p20"/>
          <p:cNvSpPr txBox="1">
            <a:spLocks noGrp="1"/>
          </p:cNvSpPr>
          <p:nvPr>
            <p:ph type="body" idx="1"/>
          </p:nvPr>
        </p:nvSpPr>
        <p:spPr>
          <a:xfrm rot="5400000">
            <a:off x="1349573" y="-447080"/>
            <a:ext cx="4358879" cy="58007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342900" lvl="0" indent="-257175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685800" lvl="1" indent="-25717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028700" lvl="2" indent="-25717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371600" lvl="3" indent="-25717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1714500" lvl="4" indent="-25717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057400" lvl="5" indent="-25717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2400300" lvl="6" indent="-25717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2743200" lvl="7" indent="-25717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3086100" lvl="8" indent="-25717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91" name="Google Shape;91;p20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2" name="Google Shape;92;p20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3" name="Google Shape;93;p20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2973038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, colour">
  <p:cSld name="Title, colour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Google Shape;18;p16" descr="Ein Bild, das Kette enthält.&#10;&#10;Automatisch generierte Beschreibung"/>
          <p:cNvPicPr preferRelativeResize="0"/>
          <p:nvPr/>
        </p:nvPicPr>
        <p:blipFill rotWithShape="1">
          <a:blip r:embed="rId2">
            <a:alphaModFix/>
          </a:blip>
          <a:srcRect t="233" b="26747"/>
          <a:stretch/>
        </p:blipFill>
        <p:spPr>
          <a:xfrm>
            <a:off x="123136" y="123826"/>
            <a:ext cx="8893865" cy="3699051"/>
          </a:xfrm>
          <a:prstGeom prst="rect">
            <a:avLst/>
          </a:prstGeom>
          <a:noFill/>
          <a:ln>
            <a:noFill/>
          </a:ln>
        </p:spPr>
      </p:pic>
      <p:pic>
        <p:nvPicPr>
          <p:cNvPr id="19" name="Google Shape;19;p16" descr="Ein Bild, das Säge enthält.&#10;&#10;Automatisch generierte Beschreibu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23135" y="-77611"/>
            <a:ext cx="8895600" cy="3927979"/>
          </a:xfrm>
          <a:prstGeom prst="rect">
            <a:avLst/>
          </a:prstGeom>
          <a:noFill/>
          <a:ln>
            <a:noFill/>
          </a:ln>
        </p:spPr>
      </p:pic>
      <p:sp>
        <p:nvSpPr>
          <p:cNvPr id="20" name="Google Shape;20;p16"/>
          <p:cNvSpPr txBox="1">
            <a:spLocks noGrp="1"/>
          </p:cNvSpPr>
          <p:nvPr>
            <p:ph type="title"/>
          </p:nvPr>
        </p:nvSpPr>
        <p:spPr>
          <a:xfrm>
            <a:off x="336333" y="1494412"/>
            <a:ext cx="8534399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72000" bIns="0" anchor="b" anchorCtr="0">
            <a:sp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2600"/>
              <a:buFont typeface="Calibri"/>
              <a:buNone/>
              <a:defRPr sz="2600" b="1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" name="Google Shape;21;p16"/>
          <p:cNvSpPr txBox="1">
            <a:spLocks noGrp="1"/>
          </p:cNvSpPr>
          <p:nvPr>
            <p:ph type="body" idx="1"/>
          </p:nvPr>
        </p:nvSpPr>
        <p:spPr>
          <a:xfrm>
            <a:off x="336333" y="2670355"/>
            <a:ext cx="8534399" cy="2308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72000" bIns="0" anchor="t" anchorCtr="0">
            <a:spAutoFit/>
          </a:bodyPr>
          <a:lstStyle>
            <a:lvl1pPr marL="457189" lvl="0" indent="-22859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1500"/>
              <a:buNone/>
              <a:defRPr sz="1500" b="1" i="1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378" lvl="1" indent="-34289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▪"/>
              <a:defRPr/>
            </a:lvl2pPr>
            <a:lvl3pPr marL="1371566" lvl="2" indent="-342892" algn="l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SzPts val="1800"/>
              <a:buChar char="−"/>
              <a:defRPr/>
            </a:lvl3pPr>
            <a:lvl4pPr marL="1828754" lvl="3" indent="-342892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5943" lvl="4" indent="-342892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132" lvl="5" indent="-342892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320" lvl="6" indent="-342892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509" lvl="7" indent="-342892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697" lvl="8" indent="-342892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2" name="Google Shape;22;p16"/>
          <p:cNvSpPr/>
          <p:nvPr/>
        </p:nvSpPr>
        <p:spPr>
          <a:xfrm>
            <a:off x="5369093" y="3822877"/>
            <a:ext cx="3647908" cy="22284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Arial"/>
              <a:buNone/>
            </a:pPr>
            <a:endParaRPr sz="1350" b="0" i="0" u="none" strike="noStrike" cap="none">
              <a:solidFill>
                <a:srgbClr val="00206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3" name="Google Shape;23;p16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608541" y="3934298"/>
            <a:ext cx="1213782" cy="1116967"/>
          </a:xfrm>
          <a:prstGeom prst="rect">
            <a:avLst/>
          </a:prstGeom>
          <a:noFill/>
          <a:ln>
            <a:noFill/>
          </a:ln>
        </p:spPr>
      </p:pic>
      <p:sp>
        <p:nvSpPr>
          <p:cNvPr id="25" name="Google Shape;25;p16"/>
          <p:cNvSpPr txBox="1"/>
          <p:nvPr/>
        </p:nvSpPr>
        <p:spPr>
          <a:xfrm>
            <a:off x="5379720" y="4189696"/>
            <a:ext cx="3637200" cy="5262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72000" bIns="0" anchor="t" anchorCtr="0">
            <a:spAutoFit/>
          </a:bodyPr>
          <a:lstStyle/>
          <a:p>
            <a:pPr marL="0" marR="0" lvl="0" indent="0" algn="ctr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1200"/>
              <a:buFont typeface="Arial"/>
              <a:buNone/>
            </a:pPr>
            <a:r>
              <a:rPr lang="en-US" sz="1200" b="1" i="0" u="none" strike="noStrike" cap="none" dirty="0" err="1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Trong</a:t>
            </a:r>
            <a:r>
              <a:rPr lang="en-US" sz="1200" b="1" i="0" u="none" strike="noStrike" cap="none" dirty="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200" b="1" i="0" u="none" strike="noStrike" cap="none" dirty="0" err="1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khuôn</a:t>
            </a:r>
            <a:r>
              <a:rPr lang="en-US" sz="1200" b="1" i="0" u="none" strike="noStrike" cap="none" dirty="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200" b="1" i="0" u="none" strike="noStrike" cap="none" dirty="0" err="1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khổ</a:t>
            </a:r>
            <a:r>
              <a:rPr lang="en-US" sz="1200" b="1" i="0" u="none" strike="noStrike" cap="none" dirty="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200" b="1" i="0" u="none" strike="noStrike" cap="none" dirty="0" err="1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hoạt</a:t>
            </a:r>
            <a:r>
              <a:rPr lang="en-US" sz="1200" b="1" i="0" u="none" strike="noStrike" cap="none" dirty="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200" b="1" i="0" u="none" strike="noStrike" cap="none" dirty="0" err="1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động</a:t>
            </a:r>
            <a:r>
              <a:rPr lang="en-US" sz="1200" b="1" i="0" u="none" strike="noStrike" cap="none" dirty="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 “</a:t>
            </a:r>
            <a:r>
              <a:rPr lang="en-US" sz="1200" b="1" i="0" u="none" strike="noStrike" cap="none" dirty="0" err="1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Xây</a:t>
            </a:r>
            <a:r>
              <a:rPr lang="en-US" sz="1200" b="1" i="0" u="none" strike="noStrike" cap="none" dirty="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200" b="1" i="0" u="none" strike="noStrike" cap="none" dirty="0" err="1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dựng</a:t>
            </a:r>
            <a:r>
              <a:rPr lang="en-US" sz="1200" b="1" i="0" u="none" strike="noStrike" cap="none" dirty="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200" b="1" i="0" u="none" strike="noStrike" cap="none" dirty="0" err="1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Chiến</a:t>
            </a:r>
            <a:r>
              <a:rPr lang="en-US" sz="1200" b="1" i="0" u="none" strike="noStrike" cap="none" dirty="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200" b="1" i="0" u="none" strike="noStrike" cap="none" dirty="0" err="1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lược</a:t>
            </a:r>
            <a:r>
              <a:rPr lang="en-US" sz="1200" b="1" i="0" u="none" strike="noStrike" cap="none" dirty="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200" b="1" i="0" u="none" strike="noStrike" cap="none" dirty="0" err="1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và</a:t>
            </a:r>
            <a:r>
              <a:rPr lang="en-US" sz="1200" b="1" i="0" u="none" strike="noStrike" cap="none" dirty="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1200"/>
              <a:buFont typeface="Arial"/>
              <a:buNone/>
            </a:pPr>
            <a:r>
              <a:rPr lang="en-US" sz="1200" b="1" i="0" u="none" strike="noStrike" cap="none" dirty="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KHHĐ QG </a:t>
            </a:r>
            <a:r>
              <a:rPr lang="en-US" sz="1200" b="1" i="0" u="none" strike="noStrike" cap="none" dirty="0" err="1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v</a:t>
            </a:r>
            <a:r>
              <a:rPr lang="en-US" sz="1200" b="1" dirty="0" err="1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ề</a:t>
            </a:r>
            <a:r>
              <a:rPr lang="en-US" sz="1200" b="1" dirty="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200" b="1" i="0" u="none" strike="noStrike" cap="none" dirty="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TTX 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1200"/>
              <a:buFont typeface="Arial"/>
              <a:buNone/>
            </a:pPr>
            <a:r>
              <a:rPr lang="en-US" sz="1200" b="1" i="0" u="none" strike="noStrike" cap="none" dirty="0" err="1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giai</a:t>
            </a:r>
            <a:r>
              <a:rPr lang="en-US" sz="1200" b="1" i="0" u="none" strike="noStrike" cap="none" dirty="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200" b="1" i="0" u="none" strike="noStrike" cap="none" dirty="0" err="1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đoạn</a:t>
            </a:r>
            <a:r>
              <a:rPr lang="en-US" sz="1200" b="1" i="0" u="none" strike="noStrike" cap="none" dirty="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 2021-2030, </a:t>
            </a:r>
            <a:r>
              <a:rPr lang="en-US" sz="1200" b="1" i="0" u="none" strike="noStrike" cap="none" dirty="0" err="1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tầm</a:t>
            </a:r>
            <a:r>
              <a:rPr lang="en-US" sz="1200" b="1" i="0" u="none" strike="noStrike" cap="none" dirty="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200" b="1" i="0" u="none" strike="noStrike" cap="none" dirty="0" err="1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nhìn</a:t>
            </a:r>
            <a:r>
              <a:rPr lang="en-US" sz="1200" b="1" i="0" u="none" strike="noStrike" cap="none" dirty="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200" b="1" i="0" u="none" strike="noStrike" cap="none" dirty="0" err="1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đến</a:t>
            </a:r>
            <a:r>
              <a:rPr lang="en-US" sz="1200" b="1" i="0" u="none" strike="noStrike" cap="none" dirty="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200" b="1" i="0" u="none" strike="noStrike" cap="none" dirty="0" err="1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năm</a:t>
            </a:r>
            <a:r>
              <a:rPr lang="en-US" sz="1200" b="1" i="0" u="none" strike="noStrike" cap="none" dirty="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 2050”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839465938"/>
      </p:ext>
    </p:extLst>
  </p:cSld>
  <p:clrMapOvr>
    <a:masterClrMapping/>
  </p:clrMapOvr>
  <p:transition>
    <p:fade/>
  </p:transition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tandard text slide, alternative">
  <p:cSld name="1_Standard text slide, alternative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17"/>
          <p:cNvSpPr txBox="1">
            <a:spLocks noGrp="1"/>
          </p:cNvSpPr>
          <p:nvPr>
            <p:ph type="body" idx="1"/>
          </p:nvPr>
        </p:nvSpPr>
        <p:spPr>
          <a:xfrm>
            <a:off x="449818" y="742114"/>
            <a:ext cx="8567181" cy="38104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72000" bIns="0" anchor="t" anchorCtr="0">
            <a:noAutofit/>
          </a:bodyPr>
          <a:lstStyle>
            <a:lvl1pPr marL="457189" lvl="0" indent="-22859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1400"/>
              <a:buNone/>
              <a:defRPr/>
            </a:lvl1pPr>
            <a:lvl2pPr marL="914378" lvl="1" indent="-317492" algn="l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SzPts val="1400"/>
              <a:buChar char="▪"/>
              <a:defRPr/>
            </a:lvl2pPr>
            <a:lvl3pPr marL="1371566" lvl="2" indent="-317492" algn="l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SzPts val="1400"/>
              <a:buChar char="−"/>
              <a:defRPr/>
            </a:lvl3pPr>
            <a:lvl4pPr marL="1828754" lvl="3" indent="-342892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5943" lvl="4" indent="-342892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132" lvl="5" indent="-342892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320" lvl="6" indent="-342892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509" lvl="7" indent="-342892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697" lvl="8" indent="-342892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8" name="Google Shape;28;p17"/>
          <p:cNvSpPr txBox="1">
            <a:spLocks noGrp="1"/>
          </p:cNvSpPr>
          <p:nvPr>
            <p:ph type="title"/>
          </p:nvPr>
        </p:nvSpPr>
        <p:spPr>
          <a:xfrm>
            <a:off x="449817" y="91057"/>
            <a:ext cx="8567183" cy="5405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72000" bIns="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2600"/>
              <a:buFont typeface="Calibri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17"/>
          <p:cNvSpPr txBox="1">
            <a:spLocks noGrp="1"/>
          </p:cNvSpPr>
          <p:nvPr>
            <p:ph type="dt" idx="10"/>
          </p:nvPr>
        </p:nvSpPr>
        <p:spPr>
          <a:xfrm>
            <a:off x="1059417" y="4903301"/>
            <a:ext cx="665886" cy="1384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0" name="Google Shape;30;p17"/>
          <p:cNvSpPr txBox="1">
            <a:spLocks noGrp="1"/>
          </p:cNvSpPr>
          <p:nvPr>
            <p:ph type="sldNum" idx="12"/>
          </p:nvPr>
        </p:nvSpPr>
        <p:spPr>
          <a:xfrm>
            <a:off x="449817" y="4903300"/>
            <a:ext cx="450850" cy="138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spAutoFit/>
          </a:bodyPr>
          <a:lstStyle>
            <a:lvl1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r>
              <a:rPr lang="en-US"/>
              <a:t>Page </a:t>
            </a:r>
            <a:fld id="{00000000-1234-1234-1234-123412341234}" type="slidenum">
              <a:rPr lang="en-US" smtClean="0"/>
              <a:pPr/>
              <a:t>‹#›</a:t>
            </a:fld>
            <a:endParaRPr/>
          </a:p>
        </p:txBody>
      </p:sp>
      <p:sp>
        <p:nvSpPr>
          <p:cNvPr id="31" name="Google Shape;31;p17"/>
          <p:cNvSpPr txBox="1">
            <a:spLocks noGrp="1"/>
          </p:cNvSpPr>
          <p:nvPr>
            <p:ph type="body" idx="2"/>
          </p:nvPr>
        </p:nvSpPr>
        <p:spPr>
          <a:xfrm>
            <a:off x="7502525" y="4908550"/>
            <a:ext cx="914400" cy="91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72000" bIns="0" anchor="t" anchorCtr="0">
            <a:noAutofit/>
          </a:bodyPr>
          <a:lstStyle>
            <a:lvl1pPr marL="457189" lvl="0" indent="-22859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378" lvl="1" indent="-317492" algn="l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SzPts val="1400"/>
              <a:buChar char="▪"/>
              <a:defRPr/>
            </a:lvl2pPr>
            <a:lvl3pPr marL="1371566" lvl="2" indent="-317492" algn="l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SzPts val="1400"/>
              <a:buChar char="−"/>
              <a:defRPr/>
            </a:lvl3pPr>
            <a:lvl4pPr marL="1828754" lvl="3" indent="-314318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SzPts val="1350"/>
              <a:buChar char="•"/>
              <a:defRPr/>
            </a:lvl4pPr>
            <a:lvl5pPr marL="2285943" lvl="4" indent="-314318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SzPts val="1350"/>
              <a:buChar char="•"/>
              <a:defRPr/>
            </a:lvl5pPr>
            <a:lvl6pPr marL="2743132" lvl="5" indent="-314318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SzPts val="1350"/>
              <a:buChar char="•"/>
              <a:defRPr/>
            </a:lvl6pPr>
            <a:lvl7pPr marL="3200320" lvl="6" indent="-314318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SzPts val="1350"/>
              <a:buChar char="•"/>
              <a:defRPr/>
            </a:lvl7pPr>
            <a:lvl8pPr marL="3657509" lvl="7" indent="-314318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SzPts val="1350"/>
              <a:buChar char="•"/>
              <a:defRPr/>
            </a:lvl8pPr>
            <a:lvl9pPr marL="4114697" lvl="8" indent="-314318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SzPts val="1350"/>
              <a:buChar char="•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186775012"/>
      </p:ext>
    </p:extLst>
  </p:cSld>
  <p:clrMapOvr>
    <a:masterClrMapping/>
  </p:clrMapOvr>
  <p:transition>
    <p:fade/>
  </p:transition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Closing slide">
  <p:cSld name="Closing slide">
    <p:spTree>
      <p:nvGrpSpPr>
        <p:cNvPr id="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" name="Google Shape;52;p31" descr="Ein Bild, das Kette enthält.&#10;&#10;Automatisch generierte Beschreibung"/>
          <p:cNvPicPr preferRelativeResize="0"/>
          <p:nvPr/>
        </p:nvPicPr>
        <p:blipFill rotWithShape="1">
          <a:blip r:embed="rId2">
            <a:alphaModFix/>
          </a:blip>
          <a:srcRect t="233" b="15579"/>
          <a:stretch/>
        </p:blipFill>
        <p:spPr>
          <a:xfrm>
            <a:off x="123136" y="123826"/>
            <a:ext cx="8893865" cy="4083035"/>
          </a:xfrm>
          <a:prstGeom prst="rect">
            <a:avLst/>
          </a:prstGeom>
          <a:noFill/>
          <a:ln>
            <a:noFill/>
          </a:ln>
        </p:spPr>
      </p:pic>
      <p:pic>
        <p:nvPicPr>
          <p:cNvPr id="53" name="Google Shape;53;p31" descr="Ein Bild, das Säge enthält.&#10;&#10;Automatisch generierte Beschreibu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123825"/>
            <a:ext cx="9144000" cy="4083035"/>
          </a:xfrm>
          <a:prstGeom prst="rect">
            <a:avLst/>
          </a:prstGeom>
          <a:noFill/>
          <a:ln>
            <a:noFill/>
          </a:ln>
        </p:spPr>
      </p:pic>
      <p:sp>
        <p:nvSpPr>
          <p:cNvPr id="54" name="Google Shape;54;p31"/>
          <p:cNvSpPr/>
          <p:nvPr/>
        </p:nvSpPr>
        <p:spPr>
          <a:xfrm>
            <a:off x="6611815" y="4206861"/>
            <a:ext cx="2405185" cy="146927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Arial"/>
              <a:buNone/>
            </a:pPr>
            <a:endParaRPr sz="1350" b="0" i="0" u="none" strike="noStrike" cap="none">
              <a:solidFill>
                <a:srgbClr val="00B0F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5" name="Google Shape;55;p31"/>
          <p:cNvSpPr/>
          <p:nvPr/>
        </p:nvSpPr>
        <p:spPr>
          <a:xfrm>
            <a:off x="2805418" y="3499944"/>
            <a:ext cx="3529299" cy="6462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1200"/>
              <a:buFont typeface="Calibri"/>
              <a:buNone/>
            </a:pPr>
            <a:r>
              <a:rPr lang="vi-VN" sz="1200" b="1" i="0" u="none" strike="noStrike" cap="none" dirty="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Ministry of Planning and Investment </a:t>
            </a:r>
            <a:endParaRPr sz="1400" b="0" i="0" u="none" strike="noStrike" cap="none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1200"/>
              <a:buFont typeface="Calibri"/>
              <a:buNone/>
            </a:pPr>
            <a:r>
              <a:rPr lang="vi-VN" sz="1200" b="1" i="0" u="none" strike="noStrike" cap="none" dirty="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Bộ Kế hoạch và Đầu tư</a:t>
            </a:r>
            <a:endParaRPr sz="1200" b="1" i="0" u="none" strike="noStrike" cap="none" dirty="0">
              <a:solidFill>
                <a:srgbClr val="00206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endParaRPr sz="1200" b="1" i="0" u="none" strike="noStrike" cap="none" dirty="0">
              <a:solidFill>
                <a:srgbClr val="00206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57" name="Google Shape;57;p3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849514" y="2007726"/>
            <a:ext cx="1441104" cy="1408685"/>
          </a:xfrm>
          <a:prstGeom prst="rect">
            <a:avLst/>
          </a:prstGeom>
          <a:noFill/>
          <a:ln>
            <a:noFill/>
          </a:ln>
        </p:spPr>
      </p:pic>
      <p:sp>
        <p:nvSpPr>
          <p:cNvPr id="59" name="Google Shape;59;p31"/>
          <p:cNvSpPr/>
          <p:nvPr/>
        </p:nvSpPr>
        <p:spPr>
          <a:xfrm>
            <a:off x="1489585" y="1047420"/>
            <a:ext cx="6160962" cy="12926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2600"/>
              <a:buFont typeface="Calibri"/>
              <a:buNone/>
            </a:pPr>
            <a:r>
              <a:rPr lang="en-US" sz="2600" b="1" i="0" u="none" strike="noStrike" cap="none" dirty="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TRÂN TRỌNG CẢM ƠN!</a:t>
            </a: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2600"/>
              <a:buFont typeface="Calibri"/>
              <a:buNone/>
            </a:pPr>
            <a:r>
              <a:rPr lang="vi-VN" sz="2600" b="1" i="0" u="none" strike="noStrike" cap="none" dirty="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THANK YOU FOR YOUR LISTENING!</a:t>
            </a:r>
            <a:endParaRPr sz="1400" b="0" i="0" u="none" strike="noStrike" cap="none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None/>
            </a:pPr>
            <a:endParaRPr sz="2600" b="1" i="0" u="none" strike="noStrike" cap="none" dirty="0">
              <a:solidFill>
                <a:srgbClr val="00206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0" name="Google Shape;60;p31"/>
          <p:cNvSpPr txBox="1"/>
          <p:nvPr/>
        </p:nvSpPr>
        <p:spPr>
          <a:xfrm>
            <a:off x="123135" y="4520855"/>
            <a:ext cx="8893864" cy="3508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72000" bIns="0" anchor="t" anchorCtr="0">
            <a:spAutoFit/>
          </a:bodyPr>
          <a:lstStyle/>
          <a:p>
            <a:pPr marL="0" marR="0" lvl="0" indent="0" algn="ctr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1200"/>
              <a:buFont typeface="Arial"/>
              <a:buNone/>
            </a:pPr>
            <a:r>
              <a:rPr lang="vi-VN" sz="1200" b="1" i="1" u="none" strike="noStrike" cap="none" dirty="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Trong khuôn khổ hoạt động “Xây dựng Chiến lược và KHHĐ QG </a:t>
            </a:r>
            <a:r>
              <a:rPr lang="vi-VN" sz="1200" b="1" i="1" dirty="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về</a:t>
            </a:r>
            <a:r>
              <a:rPr lang="vi-VN" sz="1200" b="1" i="1" u="none" strike="noStrike" cap="none" dirty="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 Tăng trưởng xanh </a:t>
            </a:r>
            <a:endParaRPr sz="1400" b="0" i="0" u="none" strike="noStrike" cap="none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1200"/>
              <a:buFont typeface="Arial"/>
              <a:buNone/>
            </a:pPr>
            <a:r>
              <a:rPr lang="vi-VN" sz="1200" b="1" i="1" u="none" strike="noStrike" cap="none" dirty="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giai đoạn 2021-2030, tầm nhìn</a:t>
            </a:r>
            <a:r>
              <a:rPr lang="en-US" sz="1200" b="1" i="1" u="none" strike="noStrike" cap="none" dirty="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200" b="1" i="1" u="none" strike="noStrike" cap="none" dirty="0" err="1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đến</a:t>
            </a:r>
            <a:r>
              <a:rPr lang="en-US" sz="1200" b="1" i="1" u="none" strike="noStrike" cap="none" dirty="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200" b="1" i="1" u="none" strike="noStrike" cap="none" dirty="0" err="1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năm</a:t>
            </a:r>
            <a:r>
              <a:rPr lang="vi-VN" sz="1200" b="1" i="1" u="none" strike="noStrike" cap="none" dirty="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 205</a:t>
            </a:r>
            <a:r>
              <a:rPr lang="en-US" sz="1200" b="1" i="1" u="none" strike="noStrike" cap="none" dirty="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0</a:t>
            </a:r>
            <a:r>
              <a:rPr lang="vi-VN" sz="1200" b="1" i="1" u="none" strike="noStrike" cap="none" dirty="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”</a:t>
            </a:r>
            <a:endParaRPr sz="1400" b="0" i="0" u="none" strike="noStrike" cap="none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961640225"/>
      </p:ext>
    </p:extLst>
  </p:cSld>
  <p:clrMapOvr>
    <a:masterClrMapping/>
  </p:clrMapOvr>
  <p:transition>
    <p:fade/>
  </p:transition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tandard text slide">
  <p:cSld name="Standard text slide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11"/>
          <p:cNvSpPr txBox="1">
            <a:spLocks noGrp="1"/>
          </p:cNvSpPr>
          <p:nvPr>
            <p:ph type="body" idx="1"/>
          </p:nvPr>
        </p:nvSpPr>
        <p:spPr>
          <a:xfrm>
            <a:off x="449818" y="768055"/>
            <a:ext cx="8567181" cy="38104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72000" bIns="0" anchor="t" anchorCtr="0">
            <a:noAutofit/>
          </a:bodyPr>
          <a:lstStyle>
            <a:lvl1pPr marL="342900" lvl="0" indent="-17145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1400"/>
              <a:buNone/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685800" lvl="1" indent="-238125" algn="l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>
                <a:schemeClr val="dk1"/>
              </a:buClr>
              <a:buSzPts val="1400"/>
              <a:buChar char="▪"/>
              <a:defRPr/>
            </a:lvl2pPr>
            <a:lvl3pPr marL="1028700" lvl="2" indent="-238125" algn="l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>
                <a:schemeClr val="dk1"/>
              </a:buClr>
              <a:buSzPts val="1400"/>
              <a:buChar char="−"/>
              <a:defRPr/>
            </a:lvl3pPr>
            <a:lvl4pPr marL="1371600" lvl="3" indent="-25717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1714500" lvl="4" indent="-25717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057400" lvl="5" indent="-25717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2400300" lvl="6" indent="-25717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2743200" lvl="7" indent="-25717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3086100" lvl="8" indent="-25717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4" name="Google Shape;34;p11"/>
          <p:cNvSpPr txBox="1">
            <a:spLocks noGrp="1"/>
          </p:cNvSpPr>
          <p:nvPr>
            <p:ph type="title"/>
          </p:nvPr>
        </p:nvSpPr>
        <p:spPr>
          <a:xfrm>
            <a:off x="449817" y="123483"/>
            <a:ext cx="8567183" cy="5405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72000" bIns="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2600"/>
              <a:buFont typeface="Calibri"/>
              <a:buNone/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35" name="Google Shape;35;p11"/>
          <p:cNvSpPr txBox="1">
            <a:spLocks noGrp="1"/>
          </p:cNvSpPr>
          <p:nvPr>
            <p:ph type="dt" idx="10"/>
          </p:nvPr>
        </p:nvSpPr>
        <p:spPr>
          <a:xfrm>
            <a:off x="1059417" y="4903301"/>
            <a:ext cx="665886" cy="1384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sp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9pPr>
          </a:lstStyle>
          <a:p>
            <a:endParaRPr lang="en-GB"/>
          </a:p>
        </p:txBody>
      </p:sp>
      <p:sp>
        <p:nvSpPr>
          <p:cNvPr id="36" name="Google Shape;36;p11"/>
          <p:cNvSpPr txBox="1">
            <a:spLocks noGrp="1"/>
          </p:cNvSpPr>
          <p:nvPr>
            <p:ph type="sldNum" idx="12"/>
          </p:nvPr>
        </p:nvSpPr>
        <p:spPr>
          <a:xfrm>
            <a:off x="449817" y="4903301"/>
            <a:ext cx="450850" cy="1384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spAutoFit/>
          </a:bodyPr>
          <a:lstStyle>
            <a:lvl1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900" b="0" i="0" u="none" strike="noStrike" cap="none">
                <a:solidFill>
                  <a:srgbClr val="888888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Calibri"/>
              </a:defRPr>
            </a:lvl1pPr>
            <a:lvl2pPr marL="0" marR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r>
              <a:rPr lang="en-US"/>
              <a:t>Page </a:t>
            </a:r>
            <a:fld id="{00000000-1234-1234-1234-123412341234}" type="slidenum">
              <a:rPr lang="en-US" smtClean="0"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522320579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1" orient="horz" pos="2845">
          <p15:clr>
            <a:srgbClr val="FBAE40"/>
          </p15:clr>
        </p15:guide>
      </p15:sldGuideLst>
    </p:ext>
  </p:extLs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16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16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16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23732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Content with Caption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7"/>
          <p:cNvSpPr txBox="1"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24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17"/>
          <p:cNvSpPr txBox="1">
            <a:spLocks noGrp="1"/>
          </p:cNvSpPr>
          <p:nvPr>
            <p:ph type="body" idx="1"/>
          </p:nvPr>
        </p:nvSpPr>
        <p:spPr>
          <a:xfrm>
            <a:off x="3887391" y="740569"/>
            <a:ext cx="4629150" cy="36552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342900" lvl="0" indent="-32385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2400"/>
            </a:lvl1pPr>
            <a:lvl2pPr marL="685800" lvl="1" indent="-304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100"/>
            </a:lvl2pPr>
            <a:lvl3pPr marL="1028700" lvl="2" indent="-2857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1800"/>
            </a:lvl3pPr>
            <a:lvl4pPr marL="1371600" lvl="3" indent="-2667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1500"/>
            </a:lvl4pPr>
            <a:lvl5pPr marL="1714500" lvl="4" indent="-2667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1500"/>
            </a:lvl5pPr>
            <a:lvl6pPr marL="2057400" lvl="5" indent="-2667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1500"/>
            </a:lvl6pPr>
            <a:lvl7pPr marL="2400300" lvl="6" indent="-2667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1500"/>
            </a:lvl7pPr>
            <a:lvl8pPr marL="2743200" lvl="7" indent="-2667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1500"/>
            </a:lvl8pPr>
            <a:lvl9pPr marL="3086100" lvl="8" indent="-2667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1500"/>
            </a:lvl9pPr>
          </a:lstStyle>
          <a:p>
            <a:endParaRPr/>
          </a:p>
        </p:txBody>
      </p:sp>
      <p:sp>
        <p:nvSpPr>
          <p:cNvPr id="71" name="Google Shape;71;p17"/>
          <p:cNvSpPr txBox="1">
            <a:spLocks noGrp="1"/>
          </p:cNvSpPr>
          <p:nvPr>
            <p:ph type="body" idx="2"/>
          </p:nvPr>
        </p:nvSpPr>
        <p:spPr>
          <a:xfrm>
            <a:off x="629841" y="1543050"/>
            <a:ext cx="2949178" cy="28586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342900" lvl="0" indent="-17145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200"/>
            </a:lvl1pPr>
            <a:lvl2pPr marL="685800" lvl="1" indent="-1714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050"/>
            </a:lvl2pPr>
            <a:lvl3pPr marL="1028700" lvl="2" indent="-1714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900"/>
            </a:lvl3pPr>
            <a:lvl4pPr marL="1371600" lvl="3" indent="-1714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750"/>
            </a:lvl4pPr>
            <a:lvl5pPr marL="1714500" lvl="4" indent="-1714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750"/>
            </a:lvl5pPr>
            <a:lvl6pPr marL="2057400" lvl="5" indent="-1714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750"/>
            </a:lvl6pPr>
            <a:lvl7pPr marL="2400300" lvl="6" indent="-1714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750"/>
            </a:lvl7pPr>
            <a:lvl8pPr marL="2743200" lvl="7" indent="-1714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750"/>
            </a:lvl8pPr>
            <a:lvl9pPr marL="3086100" lvl="8" indent="-1714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750"/>
            </a:lvl9pPr>
          </a:lstStyle>
          <a:p>
            <a:endParaRPr/>
          </a:p>
        </p:txBody>
      </p:sp>
      <p:sp>
        <p:nvSpPr>
          <p:cNvPr id="72" name="Google Shape;72;p17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17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17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7345872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 with Caption"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18"/>
          <p:cNvSpPr txBox="1"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24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18"/>
          <p:cNvSpPr>
            <a:spLocks noGrp="1"/>
          </p:cNvSpPr>
          <p:nvPr>
            <p:ph type="pic" idx="2"/>
          </p:nvPr>
        </p:nvSpPr>
        <p:spPr>
          <a:xfrm>
            <a:off x="3887391" y="740569"/>
            <a:ext cx="4629150" cy="36552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8" name="Google Shape;78;p18"/>
          <p:cNvSpPr txBox="1">
            <a:spLocks noGrp="1"/>
          </p:cNvSpPr>
          <p:nvPr>
            <p:ph type="body" idx="1"/>
          </p:nvPr>
        </p:nvSpPr>
        <p:spPr>
          <a:xfrm>
            <a:off x="629841" y="1543050"/>
            <a:ext cx="2949178" cy="28586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342900" lvl="0" indent="-17145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200"/>
            </a:lvl1pPr>
            <a:lvl2pPr marL="685800" lvl="1" indent="-1714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050"/>
            </a:lvl2pPr>
            <a:lvl3pPr marL="1028700" lvl="2" indent="-1714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900"/>
            </a:lvl3pPr>
            <a:lvl4pPr marL="1371600" lvl="3" indent="-1714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750"/>
            </a:lvl4pPr>
            <a:lvl5pPr marL="1714500" lvl="4" indent="-1714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750"/>
            </a:lvl5pPr>
            <a:lvl6pPr marL="2057400" lvl="5" indent="-1714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750"/>
            </a:lvl6pPr>
            <a:lvl7pPr marL="2400300" lvl="6" indent="-1714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750"/>
            </a:lvl7pPr>
            <a:lvl8pPr marL="2743200" lvl="7" indent="-1714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750"/>
            </a:lvl8pPr>
            <a:lvl9pPr marL="3086100" lvl="8" indent="-1714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750"/>
            </a:lvl9pPr>
          </a:lstStyle>
          <a:p>
            <a:endParaRPr/>
          </a:p>
        </p:txBody>
      </p:sp>
      <p:sp>
        <p:nvSpPr>
          <p:cNvPr id="79" name="Google Shape;79;p18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18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1" name="Google Shape;81;p18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56605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Title and Vertical Text"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19"/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4" name="Google Shape;84;p19"/>
          <p:cNvSpPr txBox="1">
            <a:spLocks noGrp="1"/>
          </p:cNvSpPr>
          <p:nvPr>
            <p:ph type="body" idx="1"/>
          </p:nvPr>
        </p:nvSpPr>
        <p:spPr>
          <a:xfrm rot="5400000">
            <a:off x="2940248" y="-942380"/>
            <a:ext cx="3263504" cy="788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342900" lvl="0" indent="-257175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685800" lvl="1" indent="-25717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028700" lvl="2" indent="-25717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371600" lvl="3" indent="-25717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1714500" lvl="4" indent="-25717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057400" lvl="5" indent="-25717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2400300" lvl="6" indent="-25717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2743200" lvl="7" indent="-25717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3086100" lvl="8" indent="-25717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5" name="Google Shape;85;p19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6" name="Google Shape;86;p19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7" name="Google Shape;87;p19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3459432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 Title and Text"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20"/>
          <p:cNvSpPr txBox="1">
            <a:spLocks noGrp="1"/>
          </p:cNvSpPr>
          <p:nvPr>
            <p:ph type="title"/>
          </p:nvPr>
        </p:nvSpPr>
        <p:spPr>
          <a:xfrm rot="5400000">
            <a:off x="5350073" y="1467446"/>
            <a:ext cx="4358879" cy="19716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0" name="Google Shape;90;p20"/>
          <p:cNvSpPr txBox="1">
            <a:spLocks noGrp="1"/>
          </p:cNvSpPr>
          <p:nvPr>
            <p:ph type="body" idx="1"/>
          </p:nvPr>
        </p:nvSpPr>
        <p:spPr>
          <a:xfrm rot="5400000">
            <a:off x="1349573" y="-447080"/>
            <a:ext cx="4358879" cy="58007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342900" lvl="0" indent="-257175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685800" lvl="1" indent="-25717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028700" lvl="2" indent="-25717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371600" lvl="3" indent="-25717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1714500" lvl="4" indent="-25717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057400" lvl="5" indent="-25717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2400300" lvl="6" indent="-25717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2743200" lvl="7" indent="-25717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3086100" lvl="8" indent="-25717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91" name="Google Shape;91;p20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2" name="Google Shape;92;p20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3" name="Google Shape;93;p20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31823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hapter start slide, b/w  ">
  <p:cSld name="Chapter start slide, b/w  "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4" name="Google Shape;94;p23"/>
          <p:cNvPicPr preferRelativeResize="0"/>
          <p:nvPr/>
        </p:nvPicPr>
        <p:blipFill rotWithShape="1">
          <a:blip r:embed="rId2">
            <a:alphaModFix/>
          </a:blip>
          <a:srcRect t="233" b="7465"/>
          <a:stretch/>
        </p:blipFill>
        <p:spPr>
          <a:xfrm>
            <a:off x="123135" y="123825"/>
            <a:ext cx="8893865" cy="4476494"/>
          </a:xfrm>
          <a:prstGeom prst="rect">
            <a:avLst/>
          </a:prstGeom>
          <a:noFill/>
          <a:ln>
            <a:noFill/>
          </a:ln>
        </p:spPr>
      </p:pic>
      <p:pic>
        <p:nvPicPr>
          <p:cNvPr id="95" name="Google Shape;95;p23" descr="Ein Bild, das Säge enthält.&#10;&#10;Automatisch generierte Beschreibu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23135" y="1570255"/>
            <a:ext cx="8895600" cy="3030064"/>
          </a:xfrm>
          <a:prstGeom prst="rect">
            <a:avLst/>
          </a:prstGeom>
          <a:noFill/>
          <a:ln>
            <a:noFill/>
          </a:ln>
        </p:spPr>
      </p:pic>
      <p:sp>
        <p:nvSpPr>
          <p:cNvPr id="96" name="Google Shape;96;p23"/>
          <p:cNvSpPr txBox="1">
            <a:spLocks noGrp="1"/>
          </p:cNvSpPr>
          <p:nvPr>
            <p:ph type="body" idx="1"/>
          </p:nvPr>
        </p:nvSpPr>
        <p:spPr>
          <a:xfrm>
            <a:off x="699848" y="3704147"/>
            <a:ext cx="7970837" cy="2192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72000" bIns="0" anchor="t" anchorCtr="0">
            <a:spAutoFit/>
          </a:bodyPr>
          <a:lstStyle>
            <a:lvl1pPr marL="457200" lvl="0" indent="-228600" algn="l">
              <a:lnSpc>
                <a:spcPct val="95000"/>
              </a:lnSpc>
              <a:spcBef>
                <a:spcPts val="1200"/>
              </a:spcBef>
              <a:spcAft>
                <a:spcPts val="0"/>
              </a:spcAft>
              <a:buClr>
                <a:srgbClr val="002060"/>
              </a:buClr>
              <a:buSzPts val="1500"/>
              <a:buNone/>
              <a:defRPr sz="1500">
                <a:solidFill>
                  <a:srgbClr val="002060"/>
                </a:solidFill>
              </a:defRPr>
            </a:lvl1pPr>
            <a:lvl2pPr marL="914400" lvl="1" indent="-3429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▪"/>
              <a:defRPr/>
            </a:lvl2pPr>
            <a:lvl3pPr marL="1371600" lvl="2" indent="-342900" algn="l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SzPts val="1800"/>
              <a:buChar char="−"/>
              <a:defRPr/>
            </a:lvl3pPr>
            <a:lvl4pPr marL="1828800" lvl="3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97" name="Google Shape;97;p23"/>
          <p:cNvSpPr txBox="1">
            <a:spLocks noGrp="1"/>
          </p:cNvSpPr>
          <p:nvPr>
            <p:ph type="title"/>
          </p:nvPr>
        </p:nvSpPr>
        <p:spPr>
          <a:xfrm>
            <a:off x="699848" y="3204960"/>
            <a:ext cx="7971711" cy="3600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72000" bIns="0" anchor="b" anchorCtr="0">
            <a:sp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2600"/>
              <a:buFont typeface="Calibri"/>
              <a:buNone/>
              <a:defRPr sz="2600" b="1">
                <a:solidFill>
                  <a:srgbClr val="002060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8" name="Google Shape;98;p23"/>
          <p:cNvSpPr txBox="1">
            <a:spLocks noGrp="1"/>
          </p:cNvSpPr>
          <p:nvPr>
            <p:ph type="sldNum" idx="12"/>
          </p:nvPr>
        </p:nvSpPr>
        <p:spPr>
          <a:xfrm>
            <a:off x="449817" y="4903300"/>
            <a:ext cx="450850" cy="1384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spAutoFit/>
          </a:bodyPr>
          <a:lstStyle>
            <a:lvl1pPr marL="0" lvl="0" indent="0" algn="l">
              <a:spcBef>
                <a:spcPts val="0"/>
              </a:spcBef>
              <a:buNone/>
              <a:defRPr sz="900" b="0" i="0" u="none" strike="noStrike" cap="none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lvl="1" indent="0" algn="l">
              <a:spcBef>
                <a:spcPts val="0"/>
              </a:spcBef>
              <a:buNone/>
              <a:defRPr sz="900" b="0" i="0" u="none" strike="noStrike" cap="none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lvl="2" indent="0" algn="l">
              <a:spcBef>
                <a:spcPts val="0"/>
              </a:spcBef>
              <a:buNone/>
              <a:defRPr sz="900" b="0" i="0" u="none" strike="noStrike" cap="none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lvl="3" indent="0" algn="l">
              <a:spcBef>
                <a:spcPts val="0"/>
              </a:spcBef>
              <a:buNone/>
              <a:defRPr sz="900" b="0" i="0" u="none" strike="noStrike" cap="none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lvl="4" indent="0" algn="l">
              <a:spcBef>
                <a:spcPts val="0"/>
              </a:spcBef>
              <a:buNone/>
              <a:defRPr sz="900" b="0" i="0" u="none" strike="noStrike" cap="none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lvl="5" indent="0" algn="l">
              <a:spcBef>
                <a:spcPts val="0"/>
              </a:spcBef>
              <a:buNone/>
              <a:defRPr sz="900" b="0" i="0" u="none" strike="noStrike" cap="none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lvl="6" indent="0" algn="l">
              <a:spcBef>
                <a:spcPts val="0"/>
              </a:spcBef>
              <a:buNone/>
              <a:defRPr sz="900" b="0" i="0" u="none" strike="noStrike" cap="none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lvl="7" indent="0" algn="l">
              <a:spcBef>
                <a:spcPts val="0"/>
              </a:spcBef>
              <a:buNone/>
              <a:defRPr sz="900" b="0" i="0" u="none" strike="noStrike" cap="none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lvl="8" indent="0" algn="l">
              <a:spcBef>
                <a:spcPts val="0"/>
              </a:spcBef>
              <a:buNone/>
              <a:defRPr sz="900" b="0" i="0" u="none" strike="noStrike" cap="none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Page </a:t>
            </a: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99" name="Google Shape;99;p2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814150" y="4600325"/>
            <a:ext cx="2260301" cy="4414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>
    <p:fade/>
  </p:transition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, colour">
  <p:cSld name="Title, colour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Google Shape;18;p16" descr="Ein Bild, das Kette enthält.&#10;&#10;Automatisch generierte Beschreibung"/>
          <p:cNvPicPr preferRelativeResize="0"/>
          <p:nvPr/>
        </p:nvPicPr>
        <p:blipFill rotWithShape="1">
          <a:blip r:embed="rId2">
            <a:alphaModFix/>
          </a:blip>
          <a:srcRect t="233" b="26747"/>
          <a:stretch/>
        </p:blipFill>
        <p:spPr>
          <a:xfrm>
            <a:off x="123136" y="123826"/>
            <a:ext cx="8893865" cy="3699051"/>
          </a:xfrm>
          <a:prstGeom prst="rect">
            <a:avLst/>
          </a:prstGeom>
          <a:noFill/>
          <a:ln>
            <a:noFill/>
          </a:ln>
        </p:spPr>
      </p:pic>
      <p:pic>
        <p:nvPicPr>
          <p:cNvPr id="19" name="Google Shape;19;p16" descr="Ein Bild, das Säge enthält.&#10;&#10;Automatisch generierte Beschreibu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23135" y="-77611"/>
            <a:ext cx="8895600" cy="3927979"/>
          </a:xfrm>
          <a:prstGeom prst="rect">
            <a:avLst/>
          </a:prstGeom>
          <a:noFill/>
          <a:ln>
            <a:noFill/>
          </a:ln>
        </p:spPr>
      </p:pic>
      <p:sp>
        <p:nvSpPr>
          <p:cNvPr id="20" name="Google Shape;20;p16"/>
          <p:cNvSpPr txBox="1">
            <a:spLocks noGrp="1"/>
          </p:cNvSpPr>
          <p:nvPr>
            <p:ph type="title"/>
          </p:nvPr>
        </p:nvSpPr>
        <p:spPr>
          <a:xfrm>
            <a:off x="336333" y="1494412"/>
            <a:ext cx="8534399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72000" bIns="0" anchor="b" anchorCtr="0">
            <a:sp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2600"/>
              <a:buFont typeface="Calibri"/>
              <a:buNone/>
              <a:defRPr sz="2600" b="1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" name="Google Shape;21;p16"/>
          <p:cNvSpPr txBox="1">
            <a:spLocks noGrp="1"/>
          </p:cNvSpPr>
          <p:nvPr>
            <p:ph type="body" idx="1"/>
          </p:nvPr>
        </p:nvSpPr>
        <p:spPr>
          <a:xfrm>
            <a:off x="336333" y="2670355"/>
            <a:ext cx="8534399" cy="2308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72000" bIns="0" anchor="t" anchorCtr="0">
            <a:spAutoFit/>
          </a:bodyPr>
          <a:lstStyle>
            <a:lvl1pPr marL="457189" lvl="0" indent="-22859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1500"/>
              <a:buNone/>
              <a:defRPr sz="1500" b="1" i="1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378" lvl="1" indent="-34289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▪"/>
              <a:defRPr/>
            </a:lvl2pPr>
            <a:lvl3pPr marL="1371566" lvl="2" indent="-342892" algn="l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SzPts val="1800"/>
              <a:buChar char="−"/>
              <a:defRPr/>
            </a:lvl3pPr>
            <a:lvl4pPr marL="1828754" lvl="3" indent="-342892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5943" lvl="4" indent="-342892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132" lvl="5" indent="-342892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320" lvl="6" indent="-342892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509" lvl="7" indent="-342892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697" lvl="8" indent="-342892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2" name="Google Shape;22;p16"/>
          <p:cNvSpPr/>
          <p:nvPr/>
        </p:nvSpPr>
        <p:spPr>
          <a:xfrm>
            <a:off x="5369093" y="3822877"/>
            <a:ext cx="3647908" cy="22284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Arial"/>
              <a:buNone/>
            </a:pPr>
            <a:endParaRPr sz="1350" b="0" i="0" u="none" strike="noStrike" cap="none">
              <a:solidFill>
                <a:srgbClr val="00206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3" name="Google Shape;23;p16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608541" y="3934298"/>
            <a:ext cx="1213782" cy="1116967"/>
          </a:xfrm>
          <a:prstGeom prst="rect">
            <a:avLst/>
          </a:prstGeom>
          <a:noFill/>
          <a:ln>
            <a:noFill/>
          </a:ln>
        </p:spPr>
      </p:pic>
      <p:sp>
        <p:nvSpPr>
          <p:cNvPr id="25" name="Google Shape;25;p16"/>
          <p:cNvSpPr txBox="1"/>
          <p:nvPr/>
        </p:nvSpPr>
        <p:spPr>
          <a:xfrm>
            <a:off x="5379720" y="4189696"/>
            <a:ext cx="3637200" cy="5262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72000" bIns="0" anchor="t" anchorCtr="0">
            <a:spAutoFit/>
          </a:bodyPr>
          <a:lstStyle/>
          <a:p>
            <a:pPr marL="0" marR="0" lvl="0" indent="0" algn="ctr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1200"/>
              <a:buFont typeface="Arial"/>
              <a:buNone/>
            </a:pPr>
            <a:r>
              <a:rPr lang="en-US" sz="1200" b="1" i="0" u="none" strike="noStrike" cap="none" dirty="0" err="1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Trong</a:t>
            </a:r>
            <a:r>
              <a:rPr lang="en-US" sz="1200" b="1" i="0" u="none" strike="noStrike" cap="none" dirty="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200" b="1" i="0" u="none" strike="noStrike" cap="none" dirty="0" err="1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khuôn</a:t>
            </a:r>
            <a:r>
              <a:rPr lang="en-US" sz="1200" b="1" i="0" u="none" strike="noStrike" cap="none" dirty="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200" b="1" i="0" u="none" strike="noStrike" cap="none" dirty="0" err="1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khổ</a:t>
            </a:r>
            <a:r>
              <a:rPr lang="en-US" sz="1200" b="1" i="0" u="none" strike="noStrike" cap="none" dirty="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200" b="1" i="0" u="none" strike="noStrike" cap="none" dirty="0" err="1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hoạt</a:t>
            </a:r>
            <a:r>
              <a:rPr lang="en-US" sz="1200" b="1" i="0" u="none" strike="noStrike" cap="none" dirty="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200" b="1" i="0" u="none" strike="noStrike" cap="none" dirty="0" err="1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động</a:t>
            </a:r>
            <a:r>
              <a:rPr lang="en-US" sz="1200" b="1" i="0" u="none" strike="noStrike" cap="none" dirty="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 “</a:t>
            </a:r>
            <a:r>
              <a:rPr lang="en-US" sz="1200" b="1" i="0" u="none" strike="noStrike" cap="none" dirty="0" err="1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Xây</a:t>
            </a:r>
            <a:r>
              <a:rPr lang="en-US" sz="1200" b="1" i="0" u="none" strike="noStrike" cap="none" dirty="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200" b="1" i="0" u="none" strike="noStrike" cap="none" dirty="0" err="1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dựng</a:t>
            </a:r>
            <a:r>
              <a:rPr lang="en-US" sz="1200" b="1" i="0" u="none" strike="noStrike" cap="none" dirty="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200" b="1" i="0" u="none" strike="noStrike" cap="none" dirty="0" err="1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Chiến</a:t>
            </a:r>
            <a:r>
              <a:rPr lang="en-US" sz="1200" b="1" i="0" u="none" strike="noStrike" cap="none" dirty="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200" b="1" i="0" u="none" strike="noStrike" cap="none" dirty="0" err="1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lược</a:t>
            </a:r>
            <a:r>
              <a:rPr lang="en-US" sz="1200" b="1" i="0" u="none" strike="noStrike" cap="none" dirty="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200" b="1" i="0" u="none" strike="noStrike" cap="none" dirty="0" err="1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và</a:t>
            </a:r>
            <a:r>
              <a:rPr lang="en-US" sz="1200" b="1" i="0" u="none" strike="noStrike" cap="none" dirty="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1200"/>
              <a:buFont typeface="Arial"/>
              <a:buNone/>
            </a:pPr>
            <a:r>
              <a:rPr lang="en-US" sz="1200" b="1" i="0" u="none" strike="noStrike" cap="none" dirty="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KHHĐ QG </a:t>
            </a:r>
            <a:r>
              <a:rPr lang="en-US" sz="1200" b="1" i="0" u="none" strike="noStrike" cap="none" dirty="0" err="1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v</a:t>
            </a:r>
            <a:r>
              <a:rPr lang="en-US" sz="1200" b="1" dirty="0" err="1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ề</a:t>
            </a:r>
            <a:r>
              <a:rPr lang="en-US" sz="1200" b="1" dirty="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200" b="1" i="0" u="none" strike="noStrike" cap="none" dirty="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TTX 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1200"/>
              <a:buFont typeface="Arial"/>
              <a:buNone/>
            </a:pPr>
            <a:r>
              <a:rPr lang="en-US" sz="1200" b="1" i="0" u="none" strike="noStrike" cap="none" dirty="0" err="1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giai</a:t>
            </a:r>
            <a:r>
              <a:rPr lang="en-US" sz="1200" b="1" i="0" u="none" strike="noStrike" cap="none" dirty="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200" b="1" i="0" u="none" strike="noStrike" cap="none" dirty="0" err="1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đoạn</a:t>
            </a:r>
            <a:r>
              <a:rPr lang="en-US" sz="1200" b="1" i="0" u="none" strike="noStrike" cap="none" dirty="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 2021-2030, </a:t>
            </a:r>
            <a:r>
              <a:rPr lang="en-US" sz="1200" b="1" i="0" u="none" strike="noStrike" cap="none" dirty="0" err="1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tầm</a:t>
            </a:r>
            <a:r>
              <a:rPr lang="en-US" sz="1200" b="1" i="0" u="none" strike="noStrike" cap="none" dirty="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200" b="1" i="0" u="none" strike="noStrike" cap="none" dirty="0" err="1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nhìn</a:t>
            </a:r>
            <a:r>
              <a:rPr lang="en-US" sz="1200" b="1" i="0" u="none" strike="noStrike" cap="none" dirty="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200" b="1" i="0" u="none" strike="noStrike" cap="none" dirty="0" err="1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đến</a:t>
            </a:r>
            <a:r>
              <a:rPr lang="en-US" sz="1200" b="1" i="0" u="none" strike="noStrike" cap="none" dirty="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200" b="1" i="0" u="none" strike="noStrike" cap="none" dirty="0" err="1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năm</a:t>
            </a:r>
            <a:r>
              <a:rPr lang="en-US" sz="1200" b="1" i="0" u="none" strike="noStrike" cap="none" dirty="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 2050”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904420350"/>
      </p:ext>
    </p:extLst>
  </p:cSld>
  <p:clrMapOvr>
    <a:masterClrMapping/>
  </p:clrMapOvr>
  <p:transition>
    <p:fade/>
  </p:transition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tandard text slide, alternative">
  <p:cSld name="Standard text slide, alternative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17"/>
          <p:cNvSpPr txBox="1">
            <a:spLocks noGrp="1"/>
          </p:cNvSpPr>
          <p:nvPr>
            <p:ph type="body" idx="1"/>
          </p:nvPr>
        </p:nvSpPr>
        <p:spPr>
          <a:xfrm>
            <a:off x="449818" y="742114"/>
            <a:ext cx="8567181" cy="38104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72000" bIns="0" anchor="t" anchorCtr="0">
            <a:noAutofit/>
          </a:bodyPr>
          <a:lstStyle>
            <a:lvl1pPr marL="457189" lvl="0" indent="-22859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1400"/>
              <a:buNone/>
              <a:defRPr/>
            </a:lvl1pPr>
            <a:lvl2pPr marL="914378" lvl="1" indent="-317492" algn="l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SzPts val="1400"/>
              <a:buChar char="▪"/>
              <a:defRPr/>
            </a:lvl2pPr>
            <a:lvl3pPr marL="1371566" lvl="2" indent="-317492" algn="l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SzPts val="1400"/>
              <a:buChar char="−"/>
              <a:defRPr/>
            </a:lvl3pPr>
            <a:lvl4pPr marL="1828754" lvl="3" indent="-342892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5943" lvl="4" indent="-342892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132" lvl="5" indent="-342892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320" lvl="6" indent="-342892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509" lvl="7" indent="-342892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697" lvl="8" indent="-342892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8" name="Google Shape;28;p17"/>
          <p:cNvSpPr txBox="1">
            <a:spLocks noGrp="1"/>
          </p:cNvSpPr>
          <p:nvPr>
            <p:ph type="title"/>
          </p:nvPr>
        </p:nvSpPr>
        <p:spPr>
          <a:xfrm>
            <a:off x="449817" y="91057"/>
            <a:ext cx="8567183" cy="5405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72000" bIns="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2600"/>
              <a:buFont typeface="Calibri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17"/>
          <p:cNvSpPr txBox="1">
            <a:spLocks noGrp="1"/>
          </p:cNvSpPr>
          <p:nvPr>
            <p:ph type="dt" idx="10"/>
          </p:nvPr>
        </p:nvSpPr>
        <p:spPr>
          <a:xfrm>
            <a:off x="1059417" y="4903301"/>
            <a:ext cx="665886" cy="1384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0" name="Google Shape;30;p17"/>
          <p:cNvSpPr txBox="1">
            <a:spLocks noGrp="1"/>
          </p:cNvSpPr>
          <p:nvPr>
            <p:ph type="sldNum" idx="12"/>
          </p:nvPr>
        </p:nvSpPr>
        <p:spPr>
          <a:xfrm>
            <a:off x="449817" y="4903300"/>
            <a:ext cx="450850" cy="138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spAutoFit/>
          </a:bodyPr>
          <a:lstStyle>
            <a:lvl1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r>
              <a:rPr lang="en-US"/>
              <a:t>Page </a:t>
            </a:r>
            <a:fld id="{00000000-1234-1234-1234-123412341234}" type="slidenum">
              <a:rPr lang="en-US" smtClean="0"/>
              <a:pPr/>
              <a:t>‹#›</a:t>
            </a:fld>
            <a:endParaRPr/>
          </a:p>
        </p:txBody>
      </p:sp>
      <p:sp>
        <p:nvSpPr>
          <p:cNvPr id="31" name="Google Shape;31;p17"/>
          <p:cNvSpPr txBox="1">
            <a:spLocks noGrp="1"/>
          </p:cNvSpPr>
          <p:nvPr>
            <p:ph type="body" idx="2"/>
          </p:nvPr>
        </p:nvSpPr>
        <p:spPr>
          <a:xfrm>
            <a:off x="7502525" y="4908550"/>
            <a:ext cx="914400" cy="91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72000" bIns="0" anchor="t" anchorCtr="0">
            <a:noAutofit/>
          </a:bodyPr>
          <a:lstStyle>
            <a:lvl1pPr marL="457189" lvl="0" indent="-22859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378" lvl="1" indent="-317492" algn="l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SzPts val="1400"/>
              <a:buChar char="▪"/>
              <a:defRPr/>
            </a:lvl2pPr>
            <a:lvl3pPr marL="1371566" lvl="2" indent="-317492" algn="l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SzPts val="1400"/>
              <a:buChar char="−"/>
              <a:defRPr/>
            </a:lvl3pPr>
            <a:lvl4pPr marL="1828754" lvl="3" indent="-314318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SzPts val="1350"/>
              <a:buChar char="•"/>
              <a:defRPr/>
            </a:lvl4pPr>
            <a:lvl5pPr marL="2285943" lvl="4" indent="-314318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SzPts val="1350"/>
              <a:buChar char="•"/>
              <a:defRPr/>
            </a:lvl5pPr>
            <a:lvl6pPr marL="2743132" lvl="5" indent="-314318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SzPts val="1350"/>
              <a:buChar char="•"/>
              <a:defRPr/>
            </a:lvl6pPr>
            <a:lvl7pPr marL="3200320" lvl="6" indent="-314318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SzPts val="1350"/>
              <a:buChar char="•"/>
              <a:defRPr/>
            </a:lvl7pPr>
            <a:lvl8pPr marL="3657509" lvl="7" indent="-314318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SzPts val="1350"/>
              <a:buChar char="•"/>
              <a:defRPr/>
            </a:lvl8pPr>
            <a:lvl9pPr marL="4114697" lvl="8" indent="-314318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SzPts val="1350"/>
              <a:buChar char="•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75741369"/>
      </p:ext>
    </p:extLst>
  </p:cSld>
  <p:clrMapOvr>
    <a:masterClrMapping/>
  </p:clrMapOvr>
  <p:transition>
    <p:fade/>
  </p:transition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Closing slide">
  <p:cSld name="Closing slide">
    <p:spTree>
      <p:nvGrpSpPr>
        <p:cNvPr id="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" name="Google Shape;52;p31" descr="Ein Bild, das Kette enthält.&#10;&#10;Automatisch generierte Beschreibung"/>
          <p:cNvPicPr preferRelativeResize="0"/>
          <p:nvPr/>
        </p:nvPicPr>
        <p:blipFill rotWithShape="1">
          <a:blip r:embed="rId2">
            <a:alphaModFix/>
          </a:blip>
          <a:srcRect t="233" b="15579"/>
          <a:stretch/>
        </p:blipFill>
        <p:spPr>
          <a:xfrm>
            <a:off x="123136" y="123826"/>
            <a:ext cx="8893865" cy="4083035"/>
          </a:xfrm>
          <a:prstGeom prst="rect">
            <a:avLst/>
          </a:prstGeom>
          <a:noFill/>
          <a:ln>
            <a:noFill/>
          </a:ln>
        </p:spPr>
      </p:pic>
      <p:pic>
        <p:nvPicPr>
          <p:cNvPr id="53" name="Google Shape;53;p31" descr="Ein Bild, das Säge enthält.&#10;&#10;Automatisch generierte Beschreibu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123825"/>
            <a:ext cx="9144000" cy="4083035"/>
          </a:xfrm>
          <a:prstGeom prst="rect">
            <a:avLst/>
          </a:prstGeom>
          <a:noFill/>
          <a:ln>
            <a:noFill/>
          </a:ln>
        </p:spPr>
      </p:pic>
      <p:sp>
        <p:nvSpPr>
          <p:cNvPr id="54" name="Google Shape;54;p31"/>
          <p:cNvSpPr/>
          <p:nvPr/>
        </p:nvSpPr>
        <p:spPr>
          <a:xfrm>
            <a:off x="6611815" y="4206861"/>
            <a:ext cx="2405185" cy="146927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Arial"/>
              <a:buNone/>
            </a:pPr>
            <a:endParaRPr sz="1350" b="0" i="0" u="none" strike="noStrike" cap="none">
              <a:solidFill>
                <a:srgbClr val="00B0F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5" name="Google Shape;55;p31"/>
          <p:cNvSpPr/>
          <p:nvPr/>
        </p:nvSpPr>
        <p:spPr>
          <a:xfrm>
            <a:off x="2805418" y="3499944"/>
            <a:ext cx="3529299" cy="6462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1200"/>
              <a:buFont typeface="Calibri"/>
              <a:buNone/>
            </a:pPr>
            <a:r>
              <a:rPr lang="vi-VN" sz="1200" b="1" i="0" u="none" strike="noStrike" cap="none" dirty="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Ministry of Planning and Investment </a:t>
            </a:r>
            <a:endParaRPr sz="1400" b="0" i="0" u="none" strike="noStrike" cap="none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1200"/>
              <a:buFont typeface="Calibri"/>
              <a:buNone/>
            </a:pPr>
            <a:r>
              <a:rPr lang="vi-VN" sz="1200" b="1" i="0" u="none" strike="noStrike" cap="none" dirty="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Bộ Kế hoạch và Đầu tư</a:t>
            </a:r>
            <a:endParaRPr sz="1200" b="1" i="0" u="none" strike="noStrike" cap="none" dirty="0">
              <a:solidFill>
                <a:srgbClr val="00206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endParaRPr sz="1200" b="1" i="0" u="none" strike="noStrike" cap="none" dirty="0">
              <a:solidFill>
                <a:srgbClr val="00206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57" name="Google Shape;57;p3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849514" y="2007726"/>
            <a:ext cx="1441104" cy="1408685"/>
          </a:xfrm>
          <a:prstGeom prst="rect">
            <a:avLst/>
          </a:prstGeom>
          <a:noFill/>
          <a:ln>
            <a:noFill/>
          </a:ln>
        </p:spPr>
      </p:pic>
      <p:sp>
        <p:nvSpPr>
          <p:cNvPr id="59" name="Google Shape;59;p31"/>
          <p:cNvSpPr/>
          <p:nvPr/>
        </p:nvSpPr>
        <p:spPr>
          <a:xfrm>
            <a:off x="1489585" y="1047420"/>
            <a:ext cx="6160962" cy="12926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2600"/>
              <a:buFont typeface="Calibri"/>
              <a:buNone/>
            </a:pPr>
            <a:r>
              <a:rPr lang="en-US" sz="2600" b="1" i="0" u="none" strike="noStrike" cap="none" dirty="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TRÂN TRỌNG CẢM ƠN!</a:t>
            </a: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2600"/>
              <a:buFont typeface="Calibri"/>
              <a:buNone/>
            </a:pPr>
            <a:r>
              <a:rPr lang="vi-VN" sz="2600" b="1" i="0" u="none" strike="noStrike" cap="none" dirty="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THANK YOU FOR YOUR LISTENING!</a:t>
            </a:r>
            <a:endParaRPr sz="1400" b="0" i="0" u="none" strike="noStrike" cap="none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None/>
            </a:pPr>
            <a:endParaRPr sz="2600" b="1" i="0" u="none" strike="noStrike" cap="none" dirty="0">
              <a:solidFill>
                <a:srgbClr val="00206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0" name="Google Shape;60;p31"/>
          <p:cNvSpPr txBox="1"/>
          <p:nvPr/>
        </p:nvSpPr>
        <p:spPr>
          <a:xfrm>
            <a:off x="123135" y="4520855"/>
            <a:ext cx="8893864" cy="3508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72000" bIns="0" anchor="t" anchorCtr="0">
            <a:spAutoFit/>
          </a:bodyPr>
          <a:lstStyle/>
          <a:p>
            <a:pPr marL="0" marR="0" lvl="0" indent="0" algn="ctr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1200"/>
              <a:buFont typeface="Arial"/>
              <a:buNone/>
            </a:pPr>
            <a:r>
              <a:rPr lang="vi-VN" sz="1200" b="1" i="1" u="none" strike="noStrike" cap="none" dirty="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Trong khuôn khổ hoạt động “Xây dựng Chiến lược và KHHĐ QG </a:t>
            </a:r>
            <a:r>
              <a:rPr lang="vi-VN" sz="1200" b="1" i="1" dirty="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về</a:t>
            </a:r>
            <a:r>
              <a:rPr lang="vi-VN" sz="1200" b="1" i="1" u="none" strike="noStrike" cap="none" dirty="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 Tăng trưởng xanh </a:t>
            </a:r>
            <a:endParaRPr sz="1400" b="0" i="0" u="none" strike="noStrike" cap="none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1200"/>
              <a:buFont typeface="Arial"/>
              <a:buNone/>
            </a:pPr>
            <a:r>
              <a:rPr lang="vi-VN" sz="1200" b="1" i="1" u="none" strike="noStrike" cap="none" dirty="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giai đoạn 2021-2030, tầm nhìn</a:t>
            </a:r>
            <a:r>
              <a:rPr lang="en-US" sz="1200" b="1" i="1" u="none" strike="noStrike" cap="none" dirty="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200" b="1" i="1" u="none" strike="noStrike" cap="none" dirty="0" err="1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đến</a:t>
            </a:r>
            <a:r>
              <a:rPr lang="en-US" sz="1200" b="1" i="1" u="none" strike="noStrike" cap="none" dirty="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200" b="1" i="1" u="none" strike="noStrike" cap="none" dirty="0" err="1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năm</a:t>
            </a:r>
            <a:r>
              <a:rPr lang="vi-VN" sz="1200" b="1" i="1" u="none" strike="noStrike" cap="none" dirty="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 205</a:t>
            </a:r>
            <a:r>
              <a:rPr lang="en-US" sz="1200" b="1" i="1" u="none" strike="noStrike" cap="none" dirty="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0</a:t>
            </a:r>
            <a:r>
              <a:rPr lang="vi-VN" sz="1200" b="1" i="1" u="none" strike="noStrike" cap="none" dirty="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”</a:t>
            </a:r>
            <a:endParaRPr sz="1400" b="0" i="0" u="none" strike="noStrike" cap="none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466656932"/>
      </p:ext>
    </p:extLst>
  </p:cSld>
  <p:clrMapOvr>
    <a:masterClrMapping/>
  </p:clrMapOvr>
  <p:transition>
    <p:fade/>
  </p:transition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tandard text slide, alternative">
  <p:cSld name="1_Standard text slide, alternative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15"/>
          <p:cNvSpPr txBox="1">
            <a:spLocks noGrp="1"/>
          </p:cNvSpPr>
          <p:nvPr>
            <p:ph type="body" idx="1"/>
          </p:nvPr>
        </p:nvSpPr>
        <p:spPr>
          <a:xfrm>
            <a:off x="449817" y="742113"/>
            <a:ext cx="8567181" cy="38104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72000" bIns="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1400"/>
              <a:buNone/>
              <a:defRPr/>
            </a:lvl1pPr>
            <a:lvl2pPr marL="914400" lvl="1" indent="-317500" algn="l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SzPts val="1400"/>
              <a:buChar char="▪"/>
              <a:defRPr/>
            </a:lvl2pPr>
            <a:lvl3pPr marL="1371600" lvl="2" indent="-317500" algn="l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SzPts val="1400"/>
              <a:buChar char="−"/>
              <a:defRPr/>
            </a:lvl3pPr>
            <a:lvl4pPr marL="1828800" lvl="3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7" name="Google Shape;27;p15"/>
          <p:cNvSpPr txBox="1">
            <a:spLocks noGrp="1"/>
          </p:cNvSpPr>
          <p:nvPr>
            <p:ph type="title"/>
          </p:nvPr>
        </p:nvSpPr>
        <p:spPr>
          <a:xfrm>
            <a:off x="449816" y="91057"/>
            <a:ext cx="8567183" cy="5405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72000" bIns="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2600"/>
              <a:buFont typeface="Calibri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" name="Google Shape;28;p15"/>
          <p:cNvSpPr txBox="1">
            <a:spLocks noGrp="1"/>
          </p:cNvSpPr>
          <p:nvPr>
            <p:ph type="dt" idx="10"/>
          </p:nvPr>
        </p:nvSpPr>
        <p:spPr>
          <a:xfrm>
            <a:off x="1059417" y="4903300"/>
            <a:ext cx="665886" cy="1384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9" name="Google Shape;29;p15"/>
          <p:cNvSpPr txBox="1">
            <a:spLocks noGrp="1"/>
          </p:cNvSpPr>
          <p:nvPr>
            <p:ph type="sldNum" idx="12"/>
          </p:nvPr>
        </p:nvSpPr>
        <p:spPr>
          <a:xfrm>
            <a:off x="449817" y="4903300"/>
            <a:ext cx="450850" cy="1384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spAutoFit/>
          </a:bodyPr>
          <a:lstStyle>
            <a:lvl1pPr marL="0" lvl="0" indent="0" algn="l">
              <a:spcBef>
                <a:spcPts val="0"/>
              </a:spcBef>
              <a:buNone/>
              <a:defRPr/>
            </a:lvl1pPr>
            <a:lvl2pPr marL="0" lvl="1" indent="0" algn="l">
              <a:spcBef>
                <a:spcPts val="0"/>
              </a:spcBef>
              <a:buNone/>
              <a:defRPr/>
            </a:lvl2pPr>
            <a:lvl3pPr marL="0" lvl="2" indent="0" algn="l">
              <a:spcBef>
                <a:spcPts val="0"/>
              </a:spcBef>
              <a:buNone/>
              <a:defRPr/>
            </a:lvl3pPr>
            <a:lvl4pPr marL="0" lvl="3" indent="0" algn="l">
              <a:spcBef>
                <a:spcPts val="0"/>
              </a:spcBef>
              <a:buNone/>
              <a:defRPr/>
            </a:lvl4pPr>
            <a:lvl5pPr marL="0" lvl="4" indent="0" algn="l">
              <a:spcBef>
                <a:spcPts val="0"/>
              </a:spcBef>
              <a:buNone/>
              <a:defRPr/>
            </a:lvl5pPr>
            <a:lvl6pPr marL="0" lvl="5" indent="0" algn="l">
              <a:spcBef>
                <a:spcPts val="0"/>
              </a:spcBef>
              <a:buNone/>
              <a:defRPr/>
            </a:lvl6pPr>
            <a:lvl7pPr marL="0" lvl="6" indent="0" algn="l">
              <a:spcBef>
                <a:spcPts val="0"/>
              </a:spcBef>
              <a:buNone/>
              <a:defRPr/>
            </a:lvl7pPr>
            <a:lvl8pPr marL="0" lvl="7" indent="0" algn="l">
              <a:spcBef>
                <a:spcPts val="0"/>
              </a:spcBef>
              <a:buNone/>
              <a:defRPr/>
            </a:lvl8pPr>
            <a:lvl9pPr marL="0" lvl="8" indent="0" algn="l">
              <a:spcBef>
                <a:spcPts val="0"/>
              </a:spcBef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Page </a:t>
            </a: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30" name="Google Shape;30;p15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6961797" y="3816150"/>
            <a:ext cx="2182201" cy="122565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234193509"/>
      </p:ext>
    </p:extLst>
  </p:cSld>
  <p:clrMapOvr>
    <a:masterClrMapping/>
  </p:clrMapOvr>
  <p:transition>
    <p:fade/>
  </p:transition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 header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3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3" name="Google Shape;13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823253585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15;p4"/>
          <p:cNvSpPr txBox="1">
            <a:spLocks noGrp="1"/>
          </p:cNvSpPr>
          <p:nvPr>
            <p:ph type="title"/>
          </p:nvPr>
        </p:nvSpPr>
        <p:spPr>
          <a:xfrm>
            <a:off x="457200" y="411475"/>
            <a:ext cx="8229600" cy="606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16" name="Google Shape;16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7" name="Google Shape;17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911271676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 and two columns">
    <p:spTree>
      <p:nvGrpSpPr>
        <p:cNvPr id="1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19;p5"/>
          <p:cNvSpPr txBox="1">
            <a:spLocks noGrp="1"/>
          </p:cNvSpPr>
          <p:nvPr>
            <p:ph type="title"/>
          </p:nvPr>
        </p:nvSpPr>
        <p:spPr>
          <a:xfrm>
            <a:off x="457200" y="411475"/>
            <a:ext cx="8229600" cy="606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1" name="Google Shape;21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62216153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 only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6"/>
          <p:cNvSpPr txBox="1">
            <a:spLocks noGrp="1"/>
          </p:cNvSpPr>
          <p:nvPr>
            <p:ph type="title"/>
          </p:nvPr>
        </p:nvSpPr>
        <p:spPr>
          <a:xfrm>
            <a:off x="457200" y="411475"/>
            <a:ext cx="8229600" cy="606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653699509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 column text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28" name="Google Shape;28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9" name="Google Shape;29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332125134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 point">
    <p:spTree>
      <p:nvGrpSpPr>
        <p:cNvPr id="1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2" name="Google Shape;32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9312591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ntermediate slide, b/w visual">
  <p:cSld name="Intermediate slide, b/w visual"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" name="Google Shape;112;p25"/>
          <p:cNvPicPr preferRelativeResize="0"/>
          <p:nvPr/>
        </p:nvPicPr>
        <p:blipFill rotWithShape="1">
          <a:blip r:embed="rId2">
            <a:alphaModFix/>
          </a:blip>
          <a:srcRect t="233" b="7465"/>
          <a:stretch/>
        </p:blipFill>
        <p:spPr>
          <a:xfrm>
            <a:off x="123135" y="123825"/>
            <a:ext cx="8893865" cy="4476494"/>
          </a:xfrm>
          <a:prstGeom prst="rect">
            <a:avLst/>
          </a:prstGeom>
          <a:noFill/>
          <a:ln>
            <a:noFill/>
          </a:ln>
        </p:spPr>
      </p:pic>
      <p:sp>
        <p:nvSpPr>
          <p:cNvPr id="113" name="Google Shape;113;p25"/>
          <p:cNvSpPr/>
          <p:nvPr/>
        </p:nvSpPr>
        <p:spPr>
          <a:xfrm>
            <a:off x="123135" y="123825"/>
            <a:ext cx="8893865" cy="4476494"/>
          </a:xfrm>
          <a:prstGeom prst="rect">
            <a:avLst/>
          </a:prstGeom>
          <a:solidFill>
            <a:schemeClr val="lt1">
              <a:alpha val="69803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350" b="0" i="0" u="none" strike="noStrike" cap="none">
              <a:solidFill>
                <a:srgbClr val="00206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4" name="Google Shape;114;p25"/>
          <p:cNvSpPr txBox="1">
            <a:spLocks noGrp="1"/>
          </p:cNvSpPr>
          <p:nvPr>
            <p:ph type="title"/>
          </p:nvPr>
        </p:nvSpPr>
        <p:spPr>
          <a:xfrm>
            <a:off x="835699" y="2052949"/>
            <a:ext cx="7472602" cy="3801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72000" bIns="0" anchor="ctr" anchorCtr="0">
            <a:spAutoFit/>
          </a:bodyPr>
          <a:lstStyle>
            <a:lvl1pPr lvl="0" algn="ctr">
              <a:lnSpc>
                <a:spcPct val="95000"/>
              </a:lnSpc>
              <a:spcBef>
                <a:spcPts val="1200"/>
              </a:spcBef>
              <a:spcAft>
                <a:spcPts val="0"/>
              </a:spcAft>
              <a:buClr>
                <a:srgbClr val="002060"/>
              </a:buClr>
              <a:buSzPts val="2600"/>
              <a:buFont typeface="Calibri"/>
              <a:buNone/>
              <a:defRPr sz="2600" b="0">
                <a:solidFill>
                  <a:srgbClr val="002060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5" name="Google Shape;115;p25"/>
          <p:cNvSpPr txBox="1">
            <a:spLocks noGrp="1"/>
          </p:cNvSpPr>
          <p:nvPr>
            <p:ph type="sldNum" idx="12"/>
          </p:nvPr>
        </p:nvSpPr>
        <p:spPr>
          <a:xfrm>
            <a:off x="449817" y="4903300"/>
            <a:ext cx="450850" cy="1384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spAutoFit/>
          </a:bodyPr>
          <a:lstStyle>
            <a:lvl1pPr marL="0" lvl="0" indent="0" algn="l">
              <a:spcBef>
                <a:spcPts val="0"/>
              </a:spcBef>
              <a:buNone/>
              <a:defRPr sz="900" b="0" i="0" u="none" strike="noStrike" cap="none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lvl="1" indent="0" algn="l">
              <a:spcBef>
                <a:spcPts val="0"/>
              </a:spcBef>
              <a:buNone/>
              <a:defRPr sz="900" b="0" i="0" u="none" strike="noStrike" cap="none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lvl="2" indent="0" algn="l">
              <a:spcBef>
                <a:spcPts val="0"/>
              </a:spcBef>
              <a:buNone/>
              <a:defRPr sz="900" b="0" i="0" u="none" strike="noStrike" cap="none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lvl="3" indent="0" algn="l">
              <a:spcBef>
                <a:spcPts val="0"/>
              </a:spcBef>
              <a:buNone/>
              <a:defRPr sz="900" b="0" i="0" u="none" strike="noStrike" cap="none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lvl="4" indent="0" algn="l">
              <a:spcBef>
                <a:spcPts val="0"/>
              </a:spcBef>
              <a:buNone/>
              <a:defRPr sz="900" b="0" i="0" u="none" strike="noStrike" cap="none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lvl="5" indent="0" algn="l">
              <a:spcBef>
                <a:spcPts val="0"/>
              </a:spcBef>
              <a:buNone/>
              <a:defRPr sz="900" b="0" i="0" u="none" strike="noStrike" cap="none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lvl="6" indent="0" algn="l">
              <a:spcBef>
                <a:spcPts val="0"/>
              </a:spcBef>
              <a:buNone/>
              <a:defRPr sz="900" b="0" i="0" u="none" strike="noStrike" cap="none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lvl="7" indent="0" algn="l">
              <a:spcBef>
                <a:spcPts val="0"/>
              </a:spcBef>
              <a:buNone/>
              <a:defRPr sz="900" b="0" i="0" u="none" strike="noStrike" cap="none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lvl="8" indent="0" algn="l">
              <a:spcBef>
                <a:spcPts val="0"/>
              </a:spcBef>
              <a:buNone/>
              <a:defRPr sz="900" b="0" i="0" u="none" strike="noStrike" cap="none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Page </a:t>
            </a: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116" name="Google Shape;116;p2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814150" y="4600325"/>
            <a:ext cx="2260301" cy="4414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>
    <p:fade/>
  </p:transition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 title and description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5" name="Google Shape;35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6" name="Google Shape;36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742313266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"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</a:lstStyle>
          <a:p>
            <a:endParaRPr/>
          </a:p>
        </p:txBody>
      </p:sp>
      <p:sp>
        <p:nvSpPr>
          <p:cNvPr id="40" name="Google Shape;40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634310521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 number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3" name="Google Shape;43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marL="914400" lvl="1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4" name="Google Shape;44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284196973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1779510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ntermediate slide, white">
  <p:cSld name="Intermediate slide, white"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26"/>
          <p:cNvSpPr txBox="1">
            <a:spLocks noGrp="1"/>
          </p:cNvSpPr>
          <p:nvPr>
            <p:ph type="title"/>
          </p:nvPr>
        </p:nvSpPr>
        <p:spPr>
          <a:xfrm>
            <a:off x="835699" y="2052949"/>
            <a:ext cx="7472602" cy="3801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72000" bIns="0" anchor="ctr" anchorCtr="0">
            <a:spAutoFit/>
          </a:bodyPr>
          <a:lstStyle>
            <a:lvl1pPr lvl="0" algn="ctr">
              <a:lnSpc>
                <a:spcPct val="95000"/>
              </a:lnSpc>
              <a:spcBef>
                <a:spcPts val="1200"/>
              </a:spcBef>
              <a:spcAft>
                <a:spcPts val="0"/>
              </a:spcAft>
              <a:buClr>
                <a:srgbClr val="002060"/>
              </a:buClr>
              <a:buSzPts val="2600"/>
              <a:buFont typeface="Calibri"/>
              <a:buNone/>
              <a:defRPr sz="2600" b="0">
                <a:solidFill>
                  <a:srgbClr val="002060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9" name="Google Shape;119;p26"/>
          <p:cNvSpPr txBox="1">
            <a:spLocks noGrp="1"/>
          </p:cNvSpPr>
          <p:nvPr>
            <p:ph type="dt" idx="10"/>
          </p:nvPr>
        </p:nvSpPr>
        <p:spPr>
          <a:xfrm>
            <a:off x="1059417" y="4903300"/>
            <a:ext cx="665886" cy="1384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20" name="Google Shape;120;p26"/>
          <p:cNvSpPr txBox="1">
            <a:spLocks noGrp="1"/>
          </p:cNvSpPr>
          <p:nvPr>
            <p:ph type="sldNum" idx="12"/>
          </p:nvPr>
        </p:nvSpPr>
        <p:spPr>
          <a:xfrm>
            <a:off x="449817" y="4903300"/>
            <a:ext cx="450850" cy="1384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spAutoFit/>
          </a:bodyPr>
          <a:lstStyle>
            <a:lvl1pPr marL="0" lvl="0" indent="0" algn="l">
              <a:spcBef>
                <a:spcPts val="0"/>
              </a:spcBef>
              <a:buNone/>
              <a:defRPr sz="900" b="0" i="0" u="none" strike="noStrike" cap="none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lvl="1" indent="0" algn="l">
              <a:spcBef>
                <a:spcPts val="0"/>
              </a:spcBef>
              <a:buNone/>
              <a:defRPr sz="900" b="0" i="0" u="none" strike="noStrike" cap="none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lvl="2" indent="0" algn="l">
              <a:spcBef>
                <a:spcPts val="0"/>
              </a:spcBef>
              <a:buNone/>
              <a:defRPr sz="900" b="0" i="0" u="none" strike="noStrike" cap="none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lvl="3" indent="0" algn="l">
              <a:spcBef>
                <a:spcPts val="0"/>
              </a:spcBef>
              <a:buNone/>
              <a:defRPr sz="900" b="0" i="0" u="none" strike="noStrike" cap="none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lvl="4" indent="0" algn="l">
              <a:spcBef>
                <a:spcPts val="0"/>
              </a:spcBef>
              <a:buNone/>
              <a:defRPr sz="900" b="0" i="0" u="none" strike="noStrike" cap="none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lvl="5" indent="0" algn="l">
              <a:spcBef>
                <a:spcPts val="0"/>
              </a:spcBef>
              <a:buNone/>
              <a:defRPr sz="900" b="0" i="0" u="none" strike="noStrike" cap="none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lvl="6" indent="0" algn="l">
              <a:spcBef>
                <a:spcPts val="0"/>
              </a:spcBef>
              <a:buNone/>
              <a:defRPr sz="900" b="0" i="0" u="none" strike="noStrike" cap="none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lvl="7" indent="0" algn="l">
              <a:spcBef>
                <a:spcPts val="0"/>
              </a:spcBef>
              <a:buNone/>
              <a:defRPr sz="900" b="0" i="0" u="none" strike="noStrike" cap="none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lvl="8" indent="0" algn="l">
              <a:spcBef>
                <a:spcPts val="0"/>
              </a:spcBef>
              <a:buNone/>
              <a:defRPr sz="900" b="0" i="0" u="none" strike="noStrike" cap="none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Page </a:t>
            </a: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121" name="Google Shape;121;p26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6814148" y="3772275"/>
            <a:ext cx="2260301" cy="12695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ntermediate slide, white, alternative">
  <p:cSld name="Intermediate slide, white, alternative"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27"/>
          <p:cNvSpPr txBox="1">
            <a:spLocks noGrp="1"/>
          </p:cNvSpPr>
          <p:nvPr>
            <p:ph type="title"/>
          </p:nvPr>
        </p:nvSpPr>
        <p:spPr>
          <a:xfrm>
            <a:off x="835699" y="2052949"/>
            <a:ext cx="7472602" cy="3801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72000" bIns="0" anchor="ctr" anchorCtr="0">
            <a:spAutoFit/>
          </a:bodyPr>
          <a:lstStyle>
            <a:lvl1pPr lvl="0" algn="ctr">
              <a:lnSpc>
                <a:spcPct val="95000"/>
              </a:lnSpc>
              <a:spcBef>
                <a:spcPts val="1200"/>
              </a:spcBef>
              <a:spcAft>
                <a:spcPts val="0"/>
              </a:spcAft>
              <a:buClr>
                <a:srgbClr val="002060"/>
              </a:buClr>
              <a:buSzPts val="2600"/>
              <a:buFont typeface="Calibri"/>
              <a:buNone/>
              <a:defRPr sz="2600" b="0">
                <a:solidFill>
                  <a:srgbClr val="002060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grpSp>
        <p:nvGrpSpPr>
          <p:cNvPr id="124" name="Google Shape;124;p27"/>
          <p:cNvGrpSpPr/>
          <p:nvPr/>
        </p:nvGrpSpPr>
        <p:grpSpPr>
          <a:xfrm rot="10800000" flipH="1">
            <a:off x="123134" y="3393907"/>
            <a:ext cx="4538033" cy="1206411"/>
            <a:chOff x="4846637" y="119557"/>
            <a:chExt cx="3783013" cy="1005693"/>
          </a:xfrm>
        </p:grpSpPr>
        <p:sp>
          <p:nvSpPr>
            <p:cNvPr id="125" name="Google Shape;125;p27"/>
            <p:cNvSpPr/>
            <p:nvPr/>
          </p:nvSpPr>
          <p:spPr>
            <a:xfrm>
              <a:off x="4846637" y="119557"/>
              <a:ext cx="3783013" cy="1003198"/>
            </a:xfrm>
            <a:custGeom>
              <a:avLst/>
              <a:gdLst/>
              <a:ahLst/>
              <a:cxnLst/>
              <a:rect l="l" t="t" r="r" b="b"/>
              <a:pathLst>
                <a:path w="6644156" h="1761930" extrusionOk="0">
                  <a:moveTo>
                    <a:pt x="0" y="0"/>
                  </a:moveTo>
                  <a:lnTo>
                    <a:pt x="6644156" y="0"/>
                  </a:lnTo>
                  <a:lnTo>
                    <a:pt x="5593080" y="838200"/>
                  </a:lnTo>
                  <a:lnTo>
                    <a:pt x="4465320" y="426720"/>
                  </a:lnTo>
                  <a:lnTo>
                    <a:pt x="934433" y="1761930"/>
                  </a:lnTo>
                  <a:lnTo>
                    <a:pt x="0" y="1052662"/>
                  </a:lnTo>
                  <a:close/>
                </a:path>
              </a:pathLst>
            </a:custGeom>
            <a:blipFill rotWithShape="1">
              <a:blip r:embed="rId2">
                <a:alphaModFix/>
              </a:blip>
              <a:stretch>
                <a:fillRect l="-223" r="-223"/>
              </a:stretch>
            </a:blip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 b="0" i="0" u="none" strike="noStrike" cap="none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6" name="Google Shape;126;p27"/>
            <p:cNvSpPr/>
            <p:nvPr/>
          </p:nvSpPr>
          <p:spPr>
            <a:xfrm>
              <a:off x="4920060" y="119557"/>
              <a:ext cx="1036212" cy="1005693"/>
            </a:xfrm>
            <a:custGeom>
              <a:avLst/>
              <a:gdLst/>
              <a:ahLst/>
              <a:cxnLst/>
              <a:rect l="l" t="t" r="r" b="b"/>
              <a:pathLst>
                <a:path w="1978500" h="1920227" extrusionOk="0">
                  <a:moveTo>
                    <a:pt x="0" y="0"/>
                  </a:moveTo>
                  <a:lnTo>
                    <a:pt x="1978500" y="0"/>
                  </a:lnTo>
                  <a:lnTo>
                    <a:pt x="876998" y="1920227"/>
                  </a:lnTo>
                  <a:close/>
                </a:path>
              </a:pathLst>
            </a:custGeom>
            <a:solidFill>
              <a:schemeClr val="lt1">
                <a:alpha val="45882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 b="0" i="0" u="none" strike="noStrike" cap="none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7" name="Google Shape;127;p27"/>
            <p:cNvSpPr/>
            <p:nvPr/>
          </p:nvSpPr>
          <p:spPr>
            <a:xfrm>
              <a:off x="7610197" y="119557"/>
              <a:ext cx="508146" cy="477657"/>
            </a:xfrm>
            <a:custGeom>
              <a:avLst/>
              <a:gdLst/>
              <a:ahLst/>
              <a:cxnLst/>
              <a:rect l="l" t="t" r="r" b="b"/>
              <a:pathLst>
                <a:path w="970232" h="912018" extrusionOk="0">
                  <a:moveTo>
                    <a:pt x="0" y="0"/>
                  </a:moveTo>
                  <a:lnTo>
                    <a:pt x="970232" y="0"/>
                  </a:lnTo>
                  <a:lnTo>
                    <a:pt x="804720" y="912018"/>
                  </a:lnTo>
                  <a:close/>
                </a:path>
              </a:pathLst>
            </a:custGeom>
            <a:solidFill>
              <a:schemeClr val="lt1">
                <a:alpha val="45882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 b="0" i="0" u="none" strike="noStrike" cap="none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8" name="Google Shape;128;p27"/>
            <p:cNvSpPr/>
            <p:nvPr/>
          </p:nvSpPr>
          <p:spPr>
            <a:xfrm flipH="1">
              <a:off x="7164646" y="119557"/>
              <a:ext cx="951008" cy="481890"/>
            </a:xfrm>
            <a:custGeom>
              <a:avLst/>
              <a:gdLst/>
              <a:ahLst/>
              <a:cxnLst/>
              <a:rect l="l" t="t" r="r" b="b"/>
              <a:pathLst>
                <a:path w="1815814" h="920101" extrusionOk="0">
                  <a:moveTo>
                    <a:pt x="1815814" y="0"/>
                  </a:moveTo>
                  <a:lnTo>
                    <a:pt x="0" y="0"/>
                  </a:lnTo>
                  <a:lnTo>
                    <a:pt x="161054" y="920101"/>
                  </a:lnTo>
                  <a:close/>
                </a:path>
              </a:pathLst>
            </a:custGeom>
            <a:solidFill>
              <a:schemeClr val="lt1">
                <a:alpha val="45882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 b="0" i="0" u="none" strike="noStrike" cap="none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9" name="Google Shape;129;p27"/>
            <p:cNvSpPr/>
            <p:nvPr/>
          </p:nvSpPr>
          <p:spPr>
            <a:xfrm>
              <a:off x="4920060" y="119557"/>
              <a:ext cx="2146640" cy="1005693"/>
            </a:xfrm>
            <a:custGeom>
              <a:avLst/>
              <a:gdLst/>
              <a:ahLst/>
              <a:cxnLst/>
              <a:rect l="l" t="t" r="r" b="b"/>
              <a:pathLst>
                <a:path w="4098704" h="1920227" extrusionOk="0">
                  <a:moveTo>
                    <a:pt x="0" y="0"/>
                  </a:moveTo>
                  <a:lnTo>
                    <a:pt x="4098704" y="0"/>
                  </a:lnTo>
                  <a:lnTo>
                    <a:pt x="876998" y="1920227"/>
                  </a:lnTo>
                  <a:close/>
                </a:path>
              </a:pathLst>
            </a:custGeom>
            <a:solidFill>
              <a:schemeClr val="lt1">
                <a:alpha val="45882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 b="0" i="0" u="none" strike="noStrike" cap="none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30" name="Google Shape;130;p27"/>
          <p:cNvGrpSpPr/>
          <p:nvPr/>
        </p:nvGrpSpPr>
        <p:grpSpPr>
          <a:xfrm flipH="1">
            <a:off x="6701037" y="123825"/>
            <a:ext cx="2315963" cy="615686"/>
            <a:chOff x="4846637" y="119557"/>
            <a:chExt cx="3783013" cy="1005693"/>
          </a:xfrm>
        </p:grpSpPr>
        <p:sp>
          <p:nvSpPr>
            <p:cNvPr id="131" name="Google Shape;131;p27"/>
            <p:cNvSpPr/>
            <p:nvPr/>
          </p:nvSpPr>
          <p:spPr>
            <a:xfrm>
              <a:off x="4846637" y="119557"/>
              <a:ext cx="3783013" cy="1003198"/>
            </a:xfrm>
            <a:custGeom>
              <a:avLst/>
              <a:gdLst/>
              <a:ahLst/>
              <a:cxnLst/>
              <a:rect l="l" t="t" r="r" b="b"/>
              <a:pathLst>
                <a:path w="6644156" h="1761930" extrusionOk="0">
                  <a:moveTo>
                    <a:pt x="0" y="0"/>
                  </a:moveTo>
                  <a:lnTo>
                    <a:pt x="6644156" y="0"/>
                  </a:lnTo>
                  <a:lnTo>
                    <a:pt x="5593080" y="838200"/>
                  </a:lnTo>
                  <a:lnTo>
                    <a:pt x="4465320" y="426720"/>
                  </a:lnTo>
                  <a:lnTo>
                    <a:pt x="934433" y="1761930"/>
                  </a:lnTo>
                  <a:lnTo>
                    <a:pt x="0" y="1052662"/>
                  </a:lnTo>
                  <a:close/>
                </a:path>
              </a:pathLst>
            </a:custGeom>
            <a:blipFill rotWithShape="1">
              <a:blip r:embed="rId2">
                <a:alphaModFix/>
              </a:blip>
              <a:stretch>
                <a:fillRect l="-223" r="-223"/>
              </a:stretch>
            </a:blip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 b="0" i="0" u="none" strike="noStrike" cap="none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2" name="Google Shape;132;p27"/>
            <p:cNvSpPr/>
            <p:nvPr/>
          </p:nvSpPr>
          <p:spPr>
            <a:xfrm>
              <a:off x="4920060" y="119557"/>
              <a:ext cx="1036212" cy="1005693"/>
            </a:xfrm>
            <a:custGeom>
              <a:avLst/>
              <a:gdLst/>
              <a:ahLst/>
              <a:cxnLst/>
              <a:rect l="l" t="t" r="r" b="b"/>
              <a:pathLst>
                <a:path w="1978500" h="1920227" extrusionOk="0">
                  <a:moveTo>
                    <a:pt x="0" y="0"/>
                  </a:moveTo>
                  <a:lnTo>
                    <a:pt x="1978500" y="0"/>
                  </a:lnTo>
                  <a:lnTo>
                    <a:pt x="876998" y="1920227"/>
                  </a:lnTo>
                  <a:close/>
                </a:path>
              </a:pathLst>
            </a:custGeom>
            <a:solidFill>
              <a:schemeClr val="lt1">
                <a:alpha val="45882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 b="0" i="0" u="none" strike="noStrike" cap="none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3" name="Google Shape;133;p27"/>
            <p:cNvSpPr/>
            <p:nvPr/>
          </p:nvSpPr>
          <p:spPr>
            <a:xfrm>
              <a:off x="7610197" y="119557"/>
              <a:ext cx="508146" cy="477657"/>
            </a:xfrm>
            <a:custGeom>
              <a:avLst/>
              <a:gdLst/>
              <a:ahLst/>
              <a:cxnLst/>
              <a:rect l="l" t="t" r="r" b="b"/>
              <a:pathLst>
                <a:path w="970232" h="912018" extrusionOk="0">
                  <a:moveTo>
                    <a:pt x="0" y="0"/>
                  </a:moveTo>
                  <a:lnTo>
                    <a:pt x="970232" y="0"/>
                  </a:lnTo>
                  <a:lnTo>
                    <a:pt x="804720" y="912018"/>
                  </a:lnTo>
                  <a:close/>
                </a:path>
              </a:pathLst>
            </a:custGeom>
            <a:solidFill>
              <a:schemeClr val="lt1">
                <a:alpha val="45882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 b="0" i="0" u="none" strike="noStrike" cap="none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4" name="Google Shape;134;p27"/>
            <p:cNvSpPr/>
            <p:nvPr/>
          </p:nvSpPr>
          <p:spPr>
            <a:xfrm flipH="1">
              <a:off x="7164646" y="119557"/>
              <a:ext cx="951008" cy="481890"/>
            </a:xfrm>
            <a:custGeom>
              <a:avLst/>
              <a:gdLst/>
              <a:ahLst/>
              <a:cxnLst/>
              <a:rect l="l" t="t" r="r" b="b"/>
              <a:pathLst>
                <a:path w="1815814" h="920101" extrusionOk="0">
                  <a:moveTo>
                    <a:pt x="1815814" y="0"/>
                  </a:moveTo>
                  <a:lnTo>
                    <a:pt x="0" y="0"/>
                  </a:lnTo>
                  <a:lnTo>
                    <a:pt x="161054" y="920101"/>
                  </a:lnTo>
                  <a:close/>
                </a:path>
              </a:pathLst>
            </a:custGeom>
            <a:solidFill>
              <a:schemeClr val="lt1">
                <a:alpha val="45882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 b="0" i="0" u="none" strike="noStrike" cap="none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5" name="Google Shape;135;p27"/>
            <p:cNvSpPr/>
            <p:nvPr/>
          </p:nvSpPr>
          <p:spPr>
            <a:xfrm>
              <a:off x="4920060" y="119557"/>
              <a:ext cx="2146640" cy="1005693"/>
            </a:xfrm>
            <a:custGeom>
              <a:avLst/>
              <a:gdLst/>
              <a:ahLst/>
              <a:cxnLst/>
              <a:rect l="l" t="t" r="r" b="b"/>
              <a:pathLst>
                <a:path w="4098704" h="1920227" extrusionOk="0">
                  <a:moveTo>
                    <a:pt x="0" y="0"/>
                  </a:moveTo>
                  <a:lnTo>
                    <a:pt x="4098704" y="0"/>
                  </a:lnTo>
                  <a:lnTo>
                    <a:pt x="876998" y="1920227"/>
                  </a:lnTo>
                  <a:close/>
                </a:path>
              </a:pathLst>
            </a:custGeom>
            <a:solidFill>
              <a:schemeClr val="lt1">
                <a:alpha val="45882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 b="0" i="0" u="none" strike="noStrike" cap="none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36" name="Google Shape;136;p27"/>
          <p:cNvSpPr txBox="1">
            <a:spLocks noGrp="1"/>
          </p:cNvSpPr>
          <p:nvPr>
            <p:ph type="sldNum" idx="12"/>
          </p:nvPr>
        </p:nvSpPr>
        <p:spPr>
          <a:xfrm>
            <a:off x="449817" y="4903300"/>
            <a:ext cx="450850" cy="1384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spAutoFit/>
          </a:bodyPr>
          <a:lstStyle>
            <a:lvl1pPr marL="0" lvl="0" indent="0" algn="l">
              <a:spcBef>
                <a:spcPts val="0"/>
              </a:spcBef>
              <a:buNone/>
              <a:defRPr sz="900" b="0" i="0" u="none" strike="noStrike" cap="none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lvl="1" indent="0" algn="l">
              <a:spcBef>
                <a:spcPts val="0"/>
              </a:spcBef>
              <a:buNone/>
              <a:defRPr sz="900" b="0" i="0" u="none" strike="noStrike" cap="none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lvl="2" indent="0" algn="l">
              <a:spcBef>
                <a:spcPts val="0"/>
              </a:spcBef>
              <a:buNone/>
              <a:defRPr sz="900" b="0" i="0" u="none" strike="noStrike" cap="none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lvl="3" indent="0" algn="l">
              <a:spcBef>
                <a:spcPts val="0"/>
              </a:spcBef>
              <a:buNone/>
              <a:defRPr sz="900" b="0" i="0" u="none" strike="noStrike" cap="none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lvl="4" indent="0" algn="l">
              <a:spcBef>
                <a:spcPts val="0"/>
              </a:spcBef>
              <a:buNone/>
              <a:defRPr sz="900" b="0" i="0" u="none" strike="noStrike" cap="none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lvl="5" indent="0" algn="l">
              <a:spcBef>
                <a:spcPts val="0"/>
              </a:spcBef>
              <a:buNone/>
              <a:defRPr sz="900" b="0" i="0" u="none" strike="noStrike" cap="none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lvl="6" indent="0" algn="l">
              <a:spcBef>
                <a:spcPts val="0"/>
              </a:spcBef>
              <a:buNone/>
              <a:defRPr sz="900" b="0" i="0" u="none" strike="noStrike" cap="none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lvl="7" indent="0" algn="l">
              <a:spcBef>
                <a:spcPts val="0"/>
              </a:spcBef>
              <a:buNone/>
              <a:defRPr sz="900" b="0" i="0" u="none" strike="noStrike" cap="none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lvl="8" indent="0" algn="l">
              <a:spcBef>
                <a:spcPts val="0"/>
              </a:spcBef>
              <a:buNone/>
              <a:defRPr sz="900" b="0" i="0" u="none" strike="noStrike" cap="none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Page </a:t>
            </a: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137" name="Google Shape;137;p2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814148" y="3772275"/>
            <a:ext cx="2260301" cy="12695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tandard text slide">
  <p:cSld name="Standard text slide"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p28"/>
          <p:cNvSpPr txBox="1">
            <a:spLocks noGrp="1"/>
          </p:cNvSpPr>
          <p:nvPr>
            <p:ph type="body" idx="1"/>
          </p:nvPr>
        </p:nvSpPr>
        <p:spPr>
          <a:xfrm>
            <a:off x="449817" y="768054"/>
            <a:ext cx="8567181" cy="38104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72000" bIns="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1400"/>
              <a:buNone/>
              <a:defRPr/>
            </a:lvl1pPr>
            <a:lvl2pPr marL="914400" lvl="1" indent="-317500" algn="l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SzPts val="1400"/>
              <a:buChar char="▪"/>
              <a:defRPr/>
            </a:lvl2pPr>
            <a:lvl3pPr marL="1371600" lvl="2" indent="-317500" algn="l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SzPts val="1400"/>
              <a:buChar char="−"/>
              <a:defRPr/>
            </a:lvl3pPr>
            <a:lvl4pPr marL="1828800" lvl="3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40" name="Google Shape;140;p28"/>
          <p:cNvSpPr txBox="1">
            <a:spLocks noGrp="1"/>
          </p:cNvSpPr>
          <p:nvPr>
            <p:ph type="title"/>
          </p:nvPr>
        </p:nvSpPr>
        <p:spPr>
          <a:xfrm>
            <a:off x="449816" y="123482"/>
            <a:ext cx="8567183" cy="5405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72000" bIns="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2600"/>
              <a:buFont typeface="Calibri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1" name="Google Shape;141;p28"/>
          <p:cNvSpPr txBox="1">
            <a:spLocks noGrp="1"/>
          </p:cNvSpPr>
          <p:nvPr>
            <p:ph type="sldNum" idx="12"/>
          </p:nvPr>
        </p:nvSpPr>
        <p:spPr>
          <a:xfrm>
            <a:off x="449817" y="4903300"/>
            <a:ext cx="450850" cy="1384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spAutoFit/>
          </a:bodyPr>
          <a:lstStyle>
            <a:lvl1pPr marL="0" lvl="0" indent="0" algn="l">
              <a:spcBef>
                <a:spcPts val="0"/>
              </a:spcBef>
              <a:buNone/>
              <a:defRPr/>
            </a:lvl1pPr>
            <a:lvl2pPr marL="0" lvl="1" indent="0" algn="l">
              <a:spcBef>
                <a:spcPts val="0"/>
              </a:spcBef>
              <a:buNone/>
              <a:defRPr/>
            </a:lvl2pPr>
            <a:lvl3pPr marL="0" lvl="2" indent="0" algn="l">
              <a:spcBef>
                <a:spcPts val="0"/>
              </a:spcBef>
              <a:buNone/>
              <a:defRPr/>
            </a:lvl3pPr>
            <a:lvl4pPr marL="0" lvl="3" indent="0" algn="l">
              <a:spcBef>
                <a:spcPts val="0"/>
              </a:spcBef>
              <a:buNone/>
              <a:defRPr/>
            </a:lvl4pPr>
            <a:lvl5pPr marL="0" lvl="4" indent="0" algn="l">
              <a:spcBef>
                <a:spcPts val="0"/>
              </a:spcBef>
              <a:buNone/>
              <a:defRPr/>
            </a:lvl5pPr>
            <a:lvl6pPr marL="0" lvl="5" indent="0" algn="l">
              <a:spcBef>
                <a:spcPts val="0"/>
              </a:spcBef>
              <a:buNone/>
              <a:defRPr/>
            </a:lvl6pPr>
            <a:lvl7pPr marL="0" lvl="6" indent="0" algn="l">
              <a:spcBef>
                <a:spcPts val="0"/>
              </a:spcBef>
              <a:buNone/>
              <a:defRPr/>
            </a:lvl7pPr>
            <a:lvl8pPr marL="0" lvl="7" indent="0" algn="l">
              <a:spcBef>
                <a:spcPts val="0"/>
              </a:spcBef>
              <a:buNone/>
              <a:defRPr/>
            </a:lvl8pPr>
            <a:lvl9pPr marL="0" lvl="8" indent="0" algn="l">
              <a:spcBef>
                <a:spcPts val="0"/>
              </a:spcBef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Page </a:t>
            </a: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142" name="Google Shape;142;p28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6814148" y="3772275"/>
            <a:ext cx="2260301" cy="12695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1" orient="horz" pos="2845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tandard text slide with sub-line">
  <p:cSld name="Standard text slide with sub-line"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p29"/>
          <p:cNvSpPr txBox="1">
            <a:spLocks noGrp="1"/>
          </p:cNvSpPr>
          <p:nvPr>
            <p:ph type="title"/>
          </p:nvPr>
        </p:nvSpPr>
        <p:spPr>
          <a:xfrm>
            <a:off x="449816" y="101701"/>
            <a:ext cx="8567183" cy="4328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72000" bIns="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2600"/>
              <a:buFont typeface="Calibri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5" name="Google Shape;145;p29"/>
          <p:cNvSpPr txBox="1">
            <a:spLocks noGrp="1"/>
          </p:cNvSpPr>
          <p:nvPr>
            <p:ph type="body" idx="1"/>
          </p:nvPr>
        </p:nvSpPr>
        <p:spPr>
          <a:xfrm>
            <a:off x="449263" y="581026"/>
            <a:ext cx="8567737" cy="3762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72000" bIns="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1400"/>
              <a:buNone/>
              <a:defRPr sz="1400" b="0" cap="none">
                <a:latin typeface="Arial"/>
                <a:ea typeface="Arial"/>
                <a:cs typeface="Arial"/>
                <a:sym typeface="Arial"/>
              </a:defRPr>
            </a:lvl1pPr>
            <a:lvl2pPr marL="914400" lvl="1" indent="-317500" algn="l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SzPts val="1400"/>
              <a:buChar char="▪"/>
              <a:defRPr/>
            </a:lvl2pPr>
            <a:lvl3pPr marL="1371600" lvl="2" indent="-317500" algn="l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SzPts val="1400"/>
              <a:buChar char="−"/>
              <a:defRPr/>
            </a:lvl3pPr>
            <a:lvl4pPr marL="1828800" lvl="3" indent="-31432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Char char="•"/>
              <a:defRPr/>
            </a:lvl4pPr>
            <a:lvl5pPr marL="2286000" lvl="4" indent="-31432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46" name="Google Shape;146;p29"/>
          <p:cNvSpPr txBox="1">
            <a:spLocks noGrp="1"/>
          </p:cNvSpPr>
          <p:nvPr>
            <p:ph type="body" idx="2"/>
          </p:nvPr>
        </p:nvSpPr>
        <p:spPr>
          <a:xfrm>
            <a:off x="449817" y="1020969"/>
            <a:ext cx="8567182" cy="34954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72000" bIns="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1400"/>
              <a:buNone/>
              <a:defRPr/>
            </a:lvl1pPr>
            <a:lvl2pPr marL="914400" lvl="1" indent="-317500" algn="l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SzPts val="1400"/>
              <a:buChar char="▪"/>
              <a:defRPr/>
            </a:lvl2pPr>
            <a:lvl3pPr marL="1371600" lvl="2" indent="-317500" algn="l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SzPts val="1400"/>
              <a:buChar char="−"/>
              <a:defRPr/>
            </a:lvl3pPr>
            <a:lvl4pPr marL="1828800" lvl="3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47" name="Google Shape;147;p29"/>
          <p:cNvSpPr txBox="1">
            <a:spLocks noGrp="1"/>
          </p:cNvSpPr>
          <p:nvPr>
            <p:ph type="dt" idx="10"/>
          </p:nvPr>
        </p:nvSpPr>
        <p:spPr>
          <a:xfrm>
            <a:off x="1059417" y="4903300"/>
            <a:ext cx="665886" cy="1384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48" name="Google Shape;148;p29"/>
          <p:cNvSpPr txBox="1">
            <a:spLocks noGrp="1"/>
          </p:cNvSpPr>
          <p:nvPr>
            <p:ph type="sldNum" idx="12"/>
          </p:nvPr>
        </p:nvSpPr>
        <p:spPr>
          <a:xfrm>
            <a:off x="449817" y="4903300"/>
            <a:ext cx="450850" cy="1384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spAutoFit/>
          </a:bodyPr>
          <a:lstStyle>
            <a:lvl1pPr marL="0" lvl="0" indent="0" algn="l">
              <a:spcBef>
                <a:spcPts val="0"/>
              </a:spcBef>
              <a:buNone/>
              <a:defRPr/>
            </a:lvl1pPr>
            <a:lvl2pPr marL="0" lvl="1" indent="0" algn="l">
              <a:spcBef>
                <a:spcPts val="0"/>
              </a:spcBef>
              <a:buNone/>
              <a:defRPr/>
            </a:lvl2pPr>
            <a:lvl3pPr marL="0" lvl="2" indent="0" algn="l">
              <a:spcBef>
                <a:spcPts val="0"/>
              </a:spcBef>
              <a:buNone/>
              <a:defRPr/>
            </a:lvl3pPr>
            <a:lvl4pPr marL="0" lvl="3" indent="0" algn="l">
              <a:spcBef>
                <a:spcPts val="0"/>
              </a:spcBef>
              <a:buNone/>
              <a:defRPr/>
            </a:lvl4pPr>
            <a:lvl5pPr marL="0" lvl="4" indent="0" algn="l">
              <a:spcBef>
                <a:spcPts val="0"/>
              </a:spcBef>
              <a:buNone/>
              <a:defRPr/>
            </a:lvl5pPr>
            <a:lvl6pPr marL="0" lvl="5" indent="0" algn="l">
              <a:spcBef>
                <a:spcPts val="0"/>
              </a:spcBef>
              <a:buNone/>
              <a:defRPr/>
            </a:lvl6pPr>
            <a:lvl7pPr marL="0" lvl="6" indent="0" algn="l">
              <a:spcBef>
                <a:spcPts val="0"/>
              </a:spcBef>
              <a:buNone/>
              <a:defRPr/>
            </a:lvl7pPr>
            <a:lvl8pPr marL="0" lvl="7" indent="0" algn="l">
              <a:spcBef>
                <a:spcPts val="0"/>
              </a:spcBef>
              <a:buNone/>
              <a:defRPr/>
            </a:lvl8pPr>
            <a:lvl9pPr marL="0" lvl="8" indent="0" algn="l">
              <a:spcBef>
                <a:spcPts val="0"/>
              </a:spcBef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Page </a:t>
            </a: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1" orient="horz" pos="2845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3.xml"/><Relationship Id="rId3" Type="http://schemas.openxmlformats.org/officeDocument/2006/relationships/slideLayout" Target="../slideLayouts/slideLayout28.xml"/><Relationship Id="rId7" Type="http://schemas.openxmlformats.org/officeDocument/2006/relationships/slideLayout" Target="../slideLayouts/slideLayout32.xml"/><Relationship Id="rId2" Type="http://schemas.openxmlformats.org/officeDocument/2006/relationships/slideLayout" Target="../slideLayouts/slideLayout27.xml"/><Relationship Id="rId1" Type="http://schemas.openxmlformats.org/officeDocument/2006/relationships/slideLayout" Target="../slideLayouts/slideLayout26.xml"/><Relationship Id="rId6" Type="http://schemas.openxmlformats.org/officeDocument/2006/relationships/slideLayout" Target="../slideLayouts/slideLayout31.xml"/><Relationship Id="rId5" Type="http://schemas.openxmlformats.org/officeDocument/2006/relationships/slideLayout" Target="../slideLayouts/slideLayout30.xml"/><Relationship Id="rId4" Type="http://schemas.openxmlformats.org/officeDocument/2006/relationships/slideLayout" Target="../slideLayouts/slideLayout29.xml"/><Relationship Id="rId9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theme" Target="../theme/theme3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1.xml"/><Relationship Id="rId3" Type="http://schemas.openxmlformats.org/officeDocument/2006/relationships/slideLayout" Target="../slideLayouts/slideLayout46.xml"/><Relationship Id="rId7" Type="http://schemas.openxmlformats.org/officeDocument/2006/relationships/slideLayout" Target="../slideLayouts/slideLayout50.xml"/><Relationship Id="rId2" Type="http://schemas.openxmlformats.org/officeDocument/2006/relationships/slideLayout" Target="../slideLayouts/slideLayout45.xml"/><Relationship Id="rId1" Type="http://schemas.openxmlformats.org/officeDocument/2006/relationships/slideLayout" Target="../slideLayouts/slideLayout44.xml"/><Relationship Id="rId6" Type="http://schemas.openxmlformats.org/officeDocument/2006/relationships/slideLayout" Target="../slideLayouts/slideLayout49.xml"/><Relationship Id="rId11" Type="http://schemas.openxmlformats.org/officeDocument/2006/relationships/theme" Target="../theme/theme4.xml"/><Relationship Id="rId5" Type="http://schemas.openxmlformats.org/officeDocument/2006/relationships/slideLayout" Target="../slideLayouts/slideLayout48.xml"/><Relationship Id="rId10" Type="http://schemas.openxmlformats.org/officeDocument/2006/relationships/slideLayout" Target="../slideLayouts/slideLayout53.xml"/><Relationship Id="rId4" Type="http://schemas.openxmlformats.org/officeDocument/2006/relationships/slideLayout" Target="../slideLayouts/slideLayout47.xml"/><Relationship Id="rId9" Type="http://schemas.openxmlformats.org/officeDocument/2006/relationships/slideLayout" Target="../slideLayouts/slideLayout5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Google Shape;10;p13"/>
          <p:cNvPicPr preferRelativeResize="0"/>
          <p:nvPr/>
        </p:nvPicPr>
        <p:blipFill rotWithShape="1">
          <a:blip r:embed="rId27">
            <a:alphaModFix/>
          </a:blip>
          <a:srcRect r="64013"/>
          <a:stretch/>
        </p:blipFill>
        <p:spPr>
          <a:xfrm>
            <a:off x="8692041" y="4778859"/>
            <a:ext cx="309835" cy="237625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Google Shape;11;p13"/>
          <p:cNvSpPr/>
          <p:nvPr/>
        </p:nvSpPr>
        <p:spPr>
          <a:xfrm>
            <a:off x="8167688" y="4600319"/>
            <a:ext cx="849312" cy="5189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 b="0" i="0" u="none" strike="noStrike" cap="none">
              <a:solidFill>
                <a:srgbClr val="002060"/>
              </a:solidFill>
              <a:latin typeface="Times New Roman" panose="02020603050405020304" pitchFamily="18" charset="0"/>
              <a:ea typeface="Calibri"/>
              <a:cs typeface="Times New Roman" panose="02020603050405020304" pitchFamily="18" charset="0"/>
              <a:sym typeface="Calibri"/>
            </a:endParaRPr>
          </a:p>
        </p:txBody>
      </p:sp>
      <p:sp>
        <p:nvSpPr>
          <p:cNvPr id="12" name="Google Shape;12;p13"/>
          <p:cNvSpPr txBox="1">
            <a:spLocks noGrp="1"/>
          </p:cNvSpPr>
          <p:nvPr>
            <p:ph type="sldNum" idx="12"/>
          </p:nvPr>
        </p:nvSpPr>
        <p:spPr>
          <a:xfrm>
            <a:off x="449817" y="4903300"/>
            <a:ext cx="450850" cy="1384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spAutoFit/>
          </a:bodyPr>
          <a:lstStyle>
            <a:lvl1pPr marL="0" marR="0" lvl="0" indent="0" algn="l" rtl="0">
              <a:spcBef>
                <a:spcPts val="0"/>
              </a:spcBef>
              <a:buNone/>
              <a:defRPr sz="900" b="0" i="0" u="none" strike="noStrike" cap="none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Calibri"/>
              </a:defRPr>
            </a:lvl1pPr>
            <a:lvl2pPr marL="0" marR="0" lvl="1" indent="0" algn="l" rtl="0">
              <a:spcBef>
                <a:spcPts val="0"/>
              </a:spcBef>
              <a:buNone/>
              <a:defRPr sz="900" b="0" i="0" u="none" strike="noStrike" cap="none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 rtl="0">
              <a:spcBef>
                <a:spcPts val="0"/>
              </a:spcBef>
              <a:buNone/>
              <a:defRPr sz="900" b="0" i="0" u="none" strike="noStrike" cap="none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 rtl="0">
              <a:spcBef>
                <a:spcPts val="0"/>
              </a:spcBef>
              <a:buNone/>
              <a:defRPr sz="900" b="0" i="0" u="none" strike="noStrike" cap="none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 rtl="0">
              <a:spcBef>
                <a:spcPts val="0"/>
              </a:spcBef>
              <a:buNone/>
              <a:defRPr sz="900" b="0" i="0" u="none" strike="noStrike" cap="none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l" rtl="0">
              <a:spcBef>
                <a:spcPts val="0"/>
              </a:spcBef>
              <a:buNone/>
              <a:defRPr sz="900" b="0" i="0" u="none" strike="noStrike" cap="none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l" rtl="0">
              <a:spcBef>
                <a:spcPts val="0"/>
              </a:spcBef>
              <a:buNone/>
              <a:defRPr sz="900" b="0" i="0" u="none" strike="noStrike" cap="none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l" rtl="0">
              <a:spcBef>
                <a:spcPts val="0"/>
              </a:spcBef>
              <a:buNone/>
              <a:defRPr sz="900" b="0" i="0" u="none" strike="noStrike" cap="none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l" rtl="0">
              <a:spcBef>
                <a:spcPts val="0"/>
              </a:spcBef>
              <a:buNone/>
              <a:defRPr sz="900" b="0" i="0" u="none" strike="noStrike" cap="none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r>
              <a:rPr lang="en-US"/>
              <a:t>Page </a:t>
            </a:r>
            <a:fld id="{00000000-1234-1234-1234-123412341234}" type="slidenum">
              <a:rPr lang="en-US" smtClean="0"/>
              <a:pPr/>
              <a:t>‹#›</a:t>
            </a:fld>
            <a:endParaRPr/>
          </a:p>
        </p:txBody>
      </p:sp>
      <p:cxnSp>
        <p:nvCxnSpPr>
          <p:cNvPr id="13" name="Google Shape;13;p13"/>
          <p:cNvCxnSpPr/>
          <p:nvPr/>
        </p:nvCxnSpPr>
        <p:spPr>
          <a:xfrm>
            <a:off x="1708149" y="4931713"/>
            <a:ext cx="0" cy="77787"/>
          </a:xfrm>
          <a:prstGeom prst="straightConnector1">
            <a:avLst/>
          </a:prstGeom>
          <a:noFill/>
          <a:ln w="9525" cap="flat" cmpd="sng">
            <a:solidFill>
              <a:srgbClr val="7F7F7F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14" name="Google Shape;14;p13"/>
          <p:cNvCxnSpPr/>
          <p:nvPr/>
        </p:nvCxnSpPr>
        <p:spPr>
          <a:xfrm>
            <a:off x="917820" y="4931714"/>
            <a:ext cx="0" cy="77787"/>
          </a:xfrm>
          <a:prstGeom prst="straightConnector1">
            <a:avLst/>
          </a:prstGeom>
          <a:noFill/>
          <a:ln w="9525" cap="flat" cmpd="sng">
            <a:solidFill>
              <a:srgbClr val="7F7F7F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15" name="Google Shape;15;p13"/>
          <p:cNvSpPr txBox="1">
            <a:spLocks noGrp="1"/>
          </p:cNvSpPr>
          <p:nvPr>
            <p:ph type="body" idx="1"/>
          </p:nvPr>
        </p:nvSpPr>
        <p:spPr>
          <a:xfrm>
            <a:off x="449817" y="813448"/>
            <a:ext cx="8552049" cy="37545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72000" bIns="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17500" algn="l" rtl="0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oto Sans Symbols"/>
              <a:buChar char="▪"/>
              <a:defRPr sz="1400" b="0" i="0" u="none" strike="noStrike" cap="none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17500" algn="l" rtl="0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oto Sans Symbols"/>
              <a:buChar char="−"/>
              <a:defRPr sz="1400" b="0" i="0" u="none" strike="noStrike" cap="none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 dirty="0"/>
          </a:p>
        </p:txBody>
      </p:sp>
      <p:sp>
        <p:nvSpPr>
          <p:cNvPr id="16" name="Google Shape;16;p13"/>
          <p:cNvSpPr txBox="1">
            <a:spLocks noGrp="1"/>
          </p:cNvSpPr>
          <p:nvPr>
            <p:ph type="title"/>
          </p:nvPr>
        </p:nvSpPr>
        <p:spPr>
          <a:xfrm>
            <a:off x="449816" y="136452"/>
            <a:ext cx="8552057" cy="5405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72000" bIns="0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2600"/>
              <a:buFont typeface="Calibri"/>
              <a:buNone/>
              <a:defRPr sz="2600" b="1" i="0" u="none" strike="noStrike" cap="none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3" r:id="rId2"/>
    <p:sldLayoutId id="2147483656" r:id="rId3"/>
    <p:sldLayoutId id="2147483658" r:id="rId4"/>
    <p:sldLayoutId id="2147483660" r:id="rId5"/>
    <p:sldLayoutId id="2147483661" r:id="rId6"/>
    <p:sldLayoutId id="2147483662" r:id="rId7"/>
    <p:sldLayoutId id="2147483663" r:id="rId8"/>
    <p:sldLayoutId id="2147483664" r:id="rId9"/>
    <p:sldLayoutId id="2147483665" r:id="rId10"/>
    <p:sldLayoutId id="2147483667" r:id="rId11"/>
    <p:sldLayoutId id="2147483668" r:id="rId12"/>
    <p:sldLayoutId id="2147483669" r:id="rId13"/>
    <p:sldLayoutId id="2147483670" r:id="rId14"/>
    <p:sldLayoutId id="2147483671" r:id="rId15"/>
    <p:sldLayoutId id="2147483672" r:id="rId16"/>
    <p:sldLayoutId id="2147483673" r:id="rId17"/>
    <p:sldLayoutId id="2147483674" r:id="rId18"/>
    <p:sldLayoutId id="2147483675" r:id="rId19"/>
    <p:sldLayoutId id="2147483676" r:id="rId20"/>
    <p:sldLayoutId id="2147483677" r:id="rId21"/>
    <p:sldLayoutId id="2147483678" r:id="rId22"/>
    <p:sldLayoutId id="2147483679" r:id="rId23"/>
    <p:sldLayoutId id="2147483680" r:id="rId24"/>
    <p:sldLayoutId id="2147484024" r:id="rId25"/>
  </p:sldLayoutIdLst>
  <p:transition>
    <p:fade/>
  </p:transition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Times New Roman" panose="02020603050405020304" pitchFamily="18" charset="0"/>
          <a:ea typeface="Times New Roman" panose="02020603050405020304" pitchFamily="18" charset="0"/>
          <a:cs typeface="Times New Roman" panose="02020603050405020304" pitchFamily="18" charset="0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Times New Roman" panose="02020603050405020304" pitchFamily="18" charset="0"/>
          <a:ea typeface="Times New Roman" panose="02020603050405020304" pitchFamily="18" charset="0"/>
          <a:cs typeface="Times New Roman" panose="02020603050405020304" pitchFamily="18" charset="0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78">
          <p15:clr>
            <a:srgbClr val="F26B43"/>
          </p15:clr>
        </p15:guide>
        <p15:guide id="2" orient="horz" pos="3162">
          <p15:clr>
            <a:srgbClr val="F26B43"/>
          </p15:clr>
        </p15:guide>
        <p15:guide id="3" pos="5680">
          <p15:clr>
            <a:srgbClr val="F26B43"/>
          </p15:clr>
        </p15:guide>
        <p15:guide id="4" pos="77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7"/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1" name="Google Shape;11;p7"/>
          <p:cNvSpPr txBox="1"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7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lang="en-GB"/>
          </a:p>
        </p:txBody>
      </p:sp>
      <p:sp>
        <p:nvSpPr>
          <p:cNvPr id="13" name="Google Shape;13;p7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lang="en-GB"/>
          </a:p>
        </p:txBody>
      </p:sp>
      <p:sp>
        <p:nvSpPr>
          <p:cNvPr id="14" name="Google Shape;14;p7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9191051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736" r:id="rId1"/>
    <p:sldLayoutId id="2147483737" r:id="rId2"/>
    <p:sldLayoutId id="2147483738" r:id="rId3"/>
    <p:sldLayoutId id="2147483739" r:id="rId4"/>
    <p:sldLayoutId id="2147483740" r:id="rId5"/>
    <p:sldLayoutId id="2147483741" r:id="rId6"/>
    <p:sldLayoutId id="2147483742" r:id="rId7"/>
    <p:sldLayoutId id="2147483744" r:id="rId8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Times New Roman" panose="02020603050405020304" pitchFamily="18" charset="0"/>
          <a:ea typeface="Times New Roman" panose="02020603050405020304" pitchFamily="18" charset="0"/>
          <a:cs typeface="Times New Roman" panose="02020603050405020304" pitchFamily="18" charset="0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Times New Roman" panose="02020603050405020304" pitchFamily="18" charset="0"/>
          <a:ea typeface="Times New Roman" panose="02020603050405020304" pitchFamily="18" charset="0"/>
          <a:cs typeface="Times New Roman" panose="02020603050405020304" pitchFamily="18" charset="0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7"/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1" name="Google Shape;11;p7"/>
          <p:cNvSpPr txBox="1"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7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lang="en-GB"/>
          </a:p>
        </p:txBody>
      </p:sp>
      <p:sp>
        <p:nvSpPr>
          <p:cNvPr id="13" name="Google Shape;13;p7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lang="en-GB"/>
          </a:p>
        </p:txBody>
      </p:sp>
      <p:sp>
        <p:nvSpPr>
          <p:cNvPr id="14" name="Google Shape;14;p7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8628379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4026" r:id="rId1"/>
    <p:sldLayoutId id="2147484028" r:id="rId2"/>
    <p:sldLayoutId id="2147484029" r:id="rId3"/>
    <p:sldLayoutId id="2147484030" r:id="rId4"/>
    <p:sldLayoutId id="2147484031" r:id="rId5"/>
    <p:sldLayoutId id="2147484032" r:id="rId6"/>
    <p:sldLayoutId id="2147484033" r:id="rId7"/>
    <p:sldLayoutId id="2147484034" r:id="rId8"/>
    <p:sldLayoutId id="2147484035" r:id="rId9"/>
    <p:sldLayoutId id="2147484036" r:id="rId10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Times New Roman" panose="02020603050405020304" pitchFamily="18" charset="0"/>
          <a:ea typeface="Times New Roman" panose="02020603050405020304" pitchFamily="18" charset="0"/>
          <a:cs typeface="Times New Roman" panose="02020603050405020304" pitchFamily="18" charset="0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Times New Roman" panose="02020603050405020304" pitchFamily="18" charset="0"/>
          <a:ea typeface="Times New Roman" panose="02020603050405020304" pitchFamily="18" charset="0"/>
          <a:cs typeface="Times New Roman" panose="02020603050405020304" pitchFamily="18" charset="0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457200" y="411475"/>
            <a:ext cx="8229600" cy="60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000"/>
              <a:buFont typeface="Fira Sans Extra Condensed"/>
              <a:buNone/>
              <a:defRPr sz="3000" b="1"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3000"/>
              <a:buFont typeface="Roboto Condensed"/>
              <a:buNone/>
              <a:defRPr sz="3000" b="1">
                <a:latin typeface="Roboto Condensed"/>
                <a:ea typeface="Roboto Condensed"/>
                <a:cs typeface="Roboto Condensed"/>
                <a:sym typeface="Roboto Condensed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SzPts val="3000"/>
              <a:buFont typeface="Roboto Condensed"/>
              <a:buNone/>
              <a:defRPr sz="3000" b="1">
                <a:latin typeface="Roboto Condensed"/>
                <a:ea typeface="Roboto Condensed"/>
                <a:cs typeface="Roboto Condensed"/>
                <a:sym typeface="Roboto Condensed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SzPts val="3000"/>
              <a:buFont typeface="Roboto Condensed"/>
              <a:buNone/>
              <a:defRPr sz="3000" b="1">
                <a:latin typeface="Roboto Condensed"/>
                <a:ea typeface="Roboto Condensed"/>
                <a:cs typeface="Roboto Condensed"/>
                <a:sym typeface="Roboto Condensed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SzPts val="3000"/>
              <a:buFont typeface="Roboto Condensed"/>
              <a:buNone/>
              <a:defRPr sz="3000" b="1">
                <a:latin typeface="Roboto Condensed"/>
                <a:ea typeface="Roboto Condensed"/>
                <a:cs typeface="Roboto Condensed"/>
                <a:sym typeface="Roboto Condensed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SzPts val="3000"/>
              <a:buFont typeface="Roboto Condensed"/>
              <a:buNone/>
              <a:defRPr sz="3000" b="1">
                <a:latin typeface="Roboto Condensed"/>
                <a:ea typeface="Roboto Condensed"/>
                <a:cs typeface="Roboto Condensed"/>
                <a:sym typeface="Roboto Condensed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SzPts val="3000"/>
              <a:buFont typeface="Roboto Condensed"/>
              <a:buNone/>
              <a:defRPr sz="3000" b="1">
                <a:latin typeface="Roboto Condensed"/>
                <a:ea typeface="Roboto Condensed"/>
                <a:cs typeface="Roboto Condensed"/>
                <a:sym typeface="Roboto Condensed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SzPts val="3000"/>
              <a:buFont typeface="Roboto Condensed"/>
              <a:buNone/>
              <a:defRPr sz="3000" b="1">
                <a:latin typeface="Roboto Condensed"/>
                <a:ea typeface="Roboto Condensed"/>
                <a:cs typeface="Roboto Condensed"/>
                <a:sym typeface="Roboto Condensed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SzPts val="3000"/>
              <a:buFont typeface="Roboto Condensed"/>
              <a:buNone/>
              <a:defRPr sz="3000" b="1">
                <a:latin typeface="Roboto Condensed"/>
                <a:ea typeface="Roboto Condensed"/>
                <a:cs typeface="Roboto Condensed"/>
                <a:sym typeface="Roboto Condensed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183531279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4038" r:id="rId1"/>
    <p:sldLayoutId id="2147484039" r:id="rId2"/>
    <p:sldLayoutId id="2147484040" r:id="rId3"/>
    <p:sldLayoutId id="2147484041" r:id="rId4"/>
    <p:sldLayoutId id="2147484042" r:id="rId5"/>
    <p:sldLayoutId id="2147484043" r:id="rId6"/>
    <p:sldLayoutId id="2147484044" r:id="rId7"/>
    <p:sldLayoutId id="2147484045" r:id="rId8"/>
    <p:sldLayoutId id="2147484046" r:id="rId9"/>
    <p:sldLayoutId id="2147484047" r:id="rId10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svg"/><Relationship Id="rId3" Type="http://schemas.openxmlformats.org/officeDocument/2006/relationships/image" Target="../media/image16.png"/><Relationship Id="rId7" Type="http://schemas.openxmlformats.org/officeDocument/2006/relationships/image" Target="../media/image2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7.xml"/><Relationship Id="rId6" Type="http://schemas.openxmlformats.org/officeDocument/2006/relationships/image" Target="../media/image19.sv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1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3.xml"/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12" Type="http://schemas.microsoft.com/office/2007/relationships/diagramDrawing" Target="../diagrams/drawing3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4.xml"/><Relationship Id="rId6" Type="http://schemas.openxmlformats.org/officeDocument/2006/relationships/diagramColors" Target="../diagrams/colors2.xml"/><Relationship Id="rId11" Type="http://schemas.openxmlformats.org/officeDocument/2006/relationships/diagramColors" Target="../diagrams/colors3.xml"/><Relationship Id="rId5" Type="http://schemas.openxmlformats.org/officeDocument/2006/relationships/diagramQuickStyle" Target="../diagrams/quickStyle2.xml"/><Relationship Id="rId10" Type="http://schemas.openxmlformats.org/officeDocument/2006/relationships/diagramQuickStyle" Target="../diagrams/quickStyle3.xml"/><Relationship Id="rId4" Type="http://schemas.openxmlformats.org/officeDocument/2006/relationships/diagramLayout" Target="../diagrams/layout2.xml"/><Relationship Id="rId9" Type="http://schemas.openxmlformats.org/officeDocument/2006/relationships/diagramLayout" Target="../diagrams/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5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4.xml"/><Relationship Id="rId4" Type="http://schemas.openxmlformats.org/officeDocument/2006/relationships/chart" Target="../charts/char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7.xml"/><Relationship Id="rId4" Type="http://schemas.openxmlformats.org/officeDocument/2006/relationships/image" Target="../media/image23.sv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3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0" name="Google Shape;330;p1"/>
          <p:cNvSpPr txBox="1">
            <a:spLocks noGrp="1"/>
          </p:cNvSpPr>
          <p:nvPr>
            <p:ph type="title"/>
          </p:nvPr>
        </p:nvSpPr>
        <p:spPr>
          <a:xfrm>
            <a:off x="110716" y="1408296"/>
            <a:ext cx="8922567" cy="12362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72000" bIns="0" anchor="b" anchorCtr="0">
            <a:spAutoFit/>
          </a:bodyPr>
          <a:lstStyle/>
          <a:p>
            <a:pPr marL="0" lvl="0" indent="0" algn="ctr" rtl="0">
              <a:lnSpc>
                <a:spcPct val="120000"/>
              </a:lnSpc>
              <a:spcBef>
                <a:spcPts val="0"/>
              </a:spcBef>
              <a:spcAft>
                <a:spcPts val="1000"/>
              </a:spcAft>
              <a:buClr>
                <a:srgbClr val="002060"/>
              </a:buClr>
              <a:buSzPts val="2600"/>
              <a:buFont typeface="Calibri"/>
              <a:buNone/>
            </a:pPr>
            <a:r>
              <a:rPr lang="vi-VN" sz="2000" dirty="0"/>
              <a:t>TRIỂN KHAI TĂNG TRƯỞNG XANH </a:t>
            </a:r>
            <a:br>
              <a:rPr lang="en-US" sz="2000" dirty="0"/>
            </a:br>
            <a:r>
              <a:rPr lang="vi-VN" sz="2000" dirty="0"/>
              <a:t>TRONG BỐI CẢNH TRONG NƯỚC VÀ QUỐC TẾ MỚI </a:t>
            </a:r>
            <a:br>
              <a:rPr lang="en-US" sz="2000" dirty="0"/>
            </a:br>
            <a:r>
              <a:rPr lang="vi-VN" sz="2000" dirty="0"/>
              <a:t>HƯỚNG TỚI MỤC TIÊU PHÁT THẢI RÒNG BẰNG “0”</a:t>
            </a:r>
            <a:endParaRPr lang="vi-VN" sz="2000" dirty="0">
              <a:latin typeface="Times New Roman (Headings)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4" name="Google Shape;353;p1">
            <a:extLst>
              <a:ext uri="{FF2B5EF4-FFF2-40B4-BE49-F238E27FC236}">
                <a16:creationId xmlns:a16="http://schemas.microsoft.com/office/drawing/2014/main" id="{681927A9-E904-4021-8297-2029F6ACD9A9}"/>
              </a:ext>
            </a:extLst>
          </p:cNvPr>
          <p:cNvSpPr txBox="1">
            <a:spLocks/>
          </p:cNvSpPr>
          <p:nvPr/>
        </p:nvSpPr>
        <p:spPr>
          <a:xfrm>
            <a:off x="96741" y="3344566"/>
            <a:ext cx="8922567" cy="2923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72000" bIns="0" anchor="t" anchorCtr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1500"/>
              <a:buFont typeface="Arial"/>
              <a:buNone/>
              <a:defRPr sz="1500" b="1" i="1" u="none" strike="noStrike" cap="none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oto Sans Symbols"/>
              <a:buChar char="▪"/>
              <a:defRPr sz="1400" b="0" i="0" u="none" strike="noStrike" cap="none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42900" algn="l" rtl="0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oto Sans Symbols"/>
              <a:buChar char="−"/>
              <a:defRPr sz="1400" b="0" i="0" u="none" strike="noStrike" cap="none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indent="0" algn="ctr">
              <a:spcBef>
                <a:spcPts val="600"/>
              </a:spcBef>
            </a:pPr>
            <a:r>
              <a:rPr lang="en-US" sz="1400" i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Hà</a:t>
            </a:r>
            <a:r>
              <a:rPr lang="en-US" sz="1400" i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i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Nội</a:t>
            </a:r>
            <a:r>
              <a:rPr lang="en-US" sz="1400" i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30/11/</a:t>
            </a:r>
            <a:r>
              <a:rPr lang="vi-VN" sz="1400" i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2022</a:t>
            </a:r>
          </a:p>
        </p:txBody>
      </p:sp>
    </p:spTree>
  </p:cSld>
  <p:clrMapOvr>
    <a:masterClrMapping/>
  </p:clrMapOvr>
  <p:transition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4870987-8772-4103-ABFD-B65A2266CD89}"/>
              </a:ext>
            </a:extLst>
          </p:cNvPr>
          <p:cNvSpPr txBox="1">
            <a:spLocks/>
          </p:cNvSpPr>
          <p:nvPr/>
        </p:nvSpPr>
        <p:spPr>
          <a:xfrm>
            <a:off x="408719" y="4898970"/>
            <a:ext cx="587873" cy="1353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900" b="0" i="0" u="none" strike="noStrike" kern="0" cap="none" spc="0" normalizeH="0" baseline="0" noProof="0">
                <a:ln>
                  <a:noFill/>
                </a:ln>
                <a:solidFill>
                  <a:srgbClr val="888888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Calibri"/>
              </a:rPr>
              <a:t>Page </a:t>
            </a:r>
            <a:fld id="{00000000-1234-1234-1234-123412341234}" type="slidenum">
              <a:rPr kumimoji="0" lang="en-US" sz="900" b="0" i="0" u="none" strike="noStrike" kern="0" cap="none" spc="0" normalizeH="0" baseline="0" noProof="0" smtClean="0">
                <a:ln>
                  <a:noFill/>
                </a:ln>
                <a:solidFill>
                  <a:srgbClr val="888888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Calibri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2</a:t>
            </a:fld>
            <a:endParaRPr kumimoji="0" sz="900" b="0" i="0" u="none" strike="noStrike" kern="0" cap="none" spc="0" normalizeH="0" baseline="0" noProof="0" dirty="0">
              <a:ln>
                <a:noFill/>
              </a:ln>
              <a:solidFill>
                <a:srgbClr val="888888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  <a:sym typeface="Calibri"/>
            </a:endParaRPr>
          </a:p>
        </p:txBody>
      </p:sp>
      <p:sp>
        <p:nvSpPr>
          <p:cNvPr id="9" name="Google Shape;333;p2">
            <a:extLst>
              <a:ext uri="{FF2B5EF4-FFF2-40B4-BE49-F238E27FC236}">
                <a16:creationId xmlns:a16="http://schemas.microsoft.com/office/drawing/2014/main" id="{6789D55C-75F1-474A-9F2D-7F0D515F72FD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270527" y="316889"/>
            <a:ext cx="8567100" cy="3649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72000" bIns="0" anchor="b" anchorCtr="0">
            <a:noAutofit/>
          </a:bodyPr>
          <a:lstStyle/>
          <a:p>
            <a:pPr algn="ctr"/>
            <a:r>
              <a:rPr lang="en-US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NỘI DUNG</a:t>
            </a:r>
            <a:endParaRPr sz="20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2" name="Diagram 1">
            <a:extLst>
              <a:ext uri="{FF2B5EF4-FFF2-40B4-BE49-F238E27FC236}">
                <a16:creationId xmlns:a16="http://schemas.microsoft.com/office/drawing/2014/main" id="{A41CFE46-3210-4066-804A-68F2D98DBEB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469089463"/>
              </p:ext>
            </p:extLst>
          </p:nvPr>
        </p:nvGraphicFramePr>
        <p:xfrm>
          <a:off x="2275712" y="877753"/>
          <a:ext cx="6584088" cy="367519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8" name="Picture 7" descr="Logo, company name&#10;&#10;Description automatically generated">
            <a:extLst>
              <a:ext uri="{FF2B5EF4-FFF2-40B4-BE49-F238E27FC236}">
                <a16:creationId xmlns:a16="http://schemas.microsoft.com/office/drawing/2014/main" id="{3DC80A9C-DF4F-498C-98A4-39927B94C128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57018" y="1457433"/>
            <a:ext cx="1647567" cy="2238604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A44ECA40-ED47-4D90-9B93-A2E05421C7F1}"/>
              </a:ext>
            </a:extLst>
          </p:cNvPr>
          <p:cNvSpPr txBox="1"/>
          <p:nvPr/>
        </p:nvSpPr>
        <p:spPr>
          <a:xfrm>
            <a:off x="2634788" y="1411501"/>
            <a:ext cx="377026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5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1</a:t>
            </a:r>
            <a:r>
              <a:rPr kumimoji="0" lang="vi-VN" sz="15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endParaRPr kumimoji="0" lang="en-GB" sz="1500" b="1" i="0" u="none" strike="noStrike" kern="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0D8057C6-7DC1-4C7B-8010-3E0D5528C67E}"/>
              </a:ext>
            </a:extLst>
          </p:cNvPr>
          <p:cNvSpPr txBox="1"/>
          <p:nvPr/>
        </p:nvSpPr>
        <p:spPr>
          <a:xfrm>
            <a:off x="2823301" y="2553769"/>
            <a:ext cx="280846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lang="en-US" sz="15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kumimoji="0" lang="en-GB" sz="1500" b="1" i="0" u="none" strike="noStrike" kern="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0D8057C6-7DC1-4C7B-8010-3E0D5528C67E}"/>
              </a:ext>
            </a:extLst>
          </p:cNvPr>
          <p:cNvSpPr txBox="1"/>
          <p:nvPr/>
        </p:nvSpPr>
        <p:spPr>
          <a:xfrm>
            <a:off x="2603359" y="3696037"/>
            <a:ext cx="280846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AU" sz="15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3</a:t>
            </a:r>
            <a:endParaRPr kumimoji="0" lang="en-GB" sz="1500" b="1" i="0" u="none" strike="noStrike" kern="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577734661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1D01D967-D560-436C-938C-0324D79B3E5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055B1DA0-084B-4092-91CC-8E355E39963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3C1E3AB0-3986-4D6C-804B-5DE16CEFA80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4F90ABD1-1087-4377-A536-D0E6674C673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82FAE9CB-C455-4F1C-9AA5-70CA84F8906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click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68FD4180-2675-4043-AD54-4524CB3292B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AAB8A699-1547-40C1-A84D-6AD02C72454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ntr" presetSubtype="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ntr" presetSubtype="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 uiExpand="1">
        <p:bldSub>
          <a:bldDgm bld="one"/>
        </p:bldSub>
      </p:bldGraphic>
      <p:bldP spid="10" grpId="0"/>
      <p:bldP spid="14" grpId="0"/>
      <p:bldP spid="11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C2C66173-8B0C-CBBF-ACD5-C046AFFD4250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1015301" y="1705546"/>
            <a:ext cx="2422617" cy="1851169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0FF65F30-913D-B548-E8DB-CE4F9779079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42113" y="1694095"/>
            <a:ext cx="2252947" cy="2017568"/>
          </a:xfrm>
          <a:prstGeom prst="rect">
            <a:avLst/>
          </a:prstGeom>
        </p:spPr>
      </p:pic>
      <p:grpSp>
        <p:nvGrpSpPr>
          <p:cNvPr id="3" name="Group 2"/>
          <p:cNvGrpSpPr/>
          <p:nvPr/>
        </p:nvGrpSpPr>
        <p:grpSpPr>
          <a:xfrm>
            <a:off x="-118643" y="817427"/>
            <a:ext cx="5211693" cy="4816997"/>
            <a:chOff x="2768645" y="834855"/>
            <a:chExt cx="4516120" cy="5404125"/>
          </a:xfrm>
        </p:grpSpPr>
        <p:grpSp>
          <p:nvGrpSpPr>
            <p:cNvPr id="297" name="Google Shape;297;p21"/>
            <p:cNvGrpSpPr/>
            <p:nvPr/>
          </p:nvGrpSpPr>
          <p:grpSpPr>
            <a:xfrm>
              <a:off x="2799166" y="4066064"/>
              <a:ext cx="2286804" cy="2172916"/>
              <a:chOff x="2677165" y="4122408"/>
              <a:chExt cx="2286804" cy="2172916"/>
            </a:xfrm>
          </p:grpSpPr>
          <p:sp>
            <p:nvSpPr>
              <p:cNvPr id="299" name="Google Shape;299;p21"/>
              <p:cNvSpPr/>
              <p:nvPr/>
            </p:nvSpPr>
            <p:spPr>
              <a:xfrm>
                <a:off x="3026638" y="4122408"/>
                <a:ext cx="691837" cy="691859"/>
              </a:xfrm>
              <a:custGeom>
                <a:avLst/>
                <a:gdLst/>
                <a:ahLst/>
                <a:cxnLst/>
                <a:rect l="l" t="t" r="r" b="b"/>
                <a:pathLst>
                  <a:path w="12832" h="12833" extrusionOk="0">
                    <a:moveTo>
                      <a:pt x="6411" y="1"/>
                    </a:moveTo>
                    <a:cubicBezTo>
                      <a:pt x="2865" y="1"/>
                      <a:pt x="1" y="2865"/>
                      <a:pt x="1" y="6411"/>
                    </a:cubicBezTo>
                    <a:cubicBezTo>
                      <a:pt x="1" y="9958"/>
                      <a:pt x="2865" y="12832"/>
                      <a:pt x="6411" y="12832"/>
                    </a:cubicBezTo>
                    <a:cubicBezTo>
                      <a:pt x="9958" y="12832"/>
                      <a:pt x="12831" y="9958"/>
                      <a:pt x="12831" y="6411"/>
                    </a:cubicBezTo>
                    <a:cubicBezTo>
                      <a:pt x="12831" y="2865"/>
                      <a:pt x="9958" y="1"/>
                      <a:pt x="6411" y="1"/>
                    </a:cubicBezTo>
                    <a:close/>
                  </a:path>
                </a:pathLst>
              </a:custGeom>
              <a:solidFill>
                <a:schemeClr val="accent1">
                  <a:lumMod val="5000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b="0" i="0" u="none" strike="noStrike" kern="0" cap="none" spc="0" normalizeH="0" baseline="0" noProof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  <a:sym typeface="Arial"/>
                </a:endParaRPr>
              </a:p>
            </p:txBody>
          </p:sp>
          <p:sp>
            <p:nvSpPr>
              <p:cNvPr id="300" name="Google Shape;300;p21"/>
              <p:cNvSpPr txBox="1"/>
              <p:nvPr/>
            </p:nvSpPr>
            <p:spPr>
              <a:xfrm>
                <a:off x="2677165" y="4808631"/>
                <a:ext cx="2286804" cy="1486693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t" anchorCtr="0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r>
                  <a:rPr kumimoji="0" lang="en-GB" b="1" i="0" u="none" strike="noStrike" kern="0" cap="none" spc="0" normalizeH="0" baseline="0" noProof="0" dirty="0">
                    <a:ln>
                      <a:noFill/>
                    </a:ln>
                    <a:solidFill>
                      <a:schemeClr val="bg1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Fira Sans Extra Condensed"/>
                    <a:cs typeface="Times New Roman" panose="02020603050405020304" pitchFamily="18" charset="0"/>
                    <a:sym typeface="Fira Sans Extra Condensed"/>
                  </a:rPr>
                  <a:t>X</a:t>
                </a:r>
                <a:r>
                  <a:rPr kumimoji="0" lang="en" b="1" i="0" u="none" strike="noStrike" kern="0" cap="none" spc="0" normalizeH="0" baseline="0" noProof="0" dirty="0">
                    <a:ln>
                      <a:noFill/>
                    </a:ln>
                    <a:solidFill>
                      <a:schemeClr val="bg1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Fira Sans Extra Condensed"/>
                    <a:cs typeface="Times New Roman" panose="02020603050405020304" pitchFamily="18" charset="0"/>
                    <a:sym typeface="Fira Sans Extra Condensed"/>
                  </a:rPr>
                  <a:t>anh hóa</a:t>
                </a:r>
                <a:r>
                  <a:rPr kumimoji="0" lang="en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00206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Fira Sans Extra Condensed"/>
                    <a:cs typeface="Times New Roman" panose="02020603050405020304" pitchFamily="18" charset="0"/>
                    <a:sym typeface="Fira Sans Extra Condensed"/>
                  </a:rPr>
                  <a:t> quá trình </a:t>
                </a:r>
              </a:p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r>
                  <a:rPr kumimoji="0" lang="en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00206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Fira Sans Extra Condensed"/>
                    <a:cs typeface="Times New Roman" panose="02020603050405020304" pitchFamily="18" charset="0"/>
                    <a:sym typeface="Fira Sans Extra Condensed"/>
                  </a:rPr>
                  <a:t>chuyển đổi (bình đẳng, </a:t>
                </a:r>
              </a:p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r>
                  <a:rPr kumimoji="0" lang="en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00206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Fira Sans Extra Condensed"/>
                    <a:cs typeface="Times New Roman" panose="02020603050405020304" pitchFamily="18" charset="0"/>
                    <a:sym typeface="Fira Sans Extra Condensed"/>
                  </a:rPr>
                  <a:t>bao trùm,</a:t>
                </a:r>
                <a:r>
                  <a:rPr kumimoji="0" lang="en" b="1" i="0" u="none" strike="noStrike" kern="0" cap="none" spc="0" normalizeH="0" noProof="0" dirty="0">
                    <a:ln>
                      <a:noFill/>
                    </a:ln>
                    <a:solidFill>
                      <a:srgbClr val="00206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Fira Sans Extra Condensed"/>
                    <a:cs typeface="Times New Roman" panose="02020603050405020304" pitchFamily="18" charset="0"/>
                    <a:sym typeface="Fira Sans Extra Condensed"/>
                  </a:rPr>
                  <a:t> </a:t>
                </a:r>
                <a:r>
                  <a:rPr kumimoji="0" lang="en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00206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Fira Sans Extra Condensed"/>
                    <a:cs typeface="Times New Roman" panose="02020603050405020304" pitchFamily="18" charset="0"/>
                    <a:sym typeface="Fira Sans Extra Condensed"/>
                  </a:rPr>
                  <a:t>năng lực chống chịu)</a:t>
                </a:r>
                <a:endParaRPr kumimoji="0" b="1" i="0" u="none" strike="noStrike" kern="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Fira Sans Extra Condensed"/>
                  <a:cs typeface="Times New Roman" panose="02020603050405020304" pitchFamily="18" charset="0"/>
                  <a:sym typeface="Fira Sans Extra Condensed"/>
                </a:endParaRPr>
              </a:p>
            </p:txBody>
          </p:sp>
        </p:grpSp>
        <p:grpSp>
          <p:nvGrpSpPr>
            <p:cNvPr id="302" name="Google Shape;302;p21"/>
            <p:cNvGrpSpPr/>
            <p:nvPr/>
          </p:nvGrpSpPr>
          <p:grpSpPr>
            <a:xfrm>
              <a:off x="5085970" y="4013661"/>
              <a:ext cx="1724066" cy="1181063"/>
              <a:chOff x="4963969" y="4070005"/>
              <a:chExt cx="1724066" cy="1181063"/>
            </a:xfrm>
          </p:grpSpPr>
          <p:sp>
            <p:nvSpPr>
              <p:cNvPr id="304" name="Google Shape;304;p21"/>
              <p:cNvSpPr/>
              <p:nvPr/>
            </p:nvSpPr>
            <p:spPr>
              <a:xfrm>
                <a:off x="5492605" y="4070005"/>
                <a:ext cx="691837" cy="691859"/>
              </a:xfrm>
              <a:custGeom>
                <a:avLst/>
                <a:gdLst/>
                <a:ahLst/>
                <a:cxnLst/>
                <a:rect l="l" t="t" r="r" b="b"/>
                <a:pathLst>
                  <a:path w="12832" h="12833" extrusionOk="0">
                    <a:moveTo>
                      <a:pt x="6411" y="1"/>
                    </a:moveTo>
                    <a:cubicBezTo>
                      <a:pt x="2875" y="1"/>
                      <a:pt x="0" y="2865"/>
                      <a:pt x="0" y="6411"/>
                    </a:cubicBezTo>
                    <a:cubicBezTo>
                      <a:pt x="0" y="9958"/>
                      <a:pt x="2875" y="12832"/>
                      <a:pt x="6411" y="12832"/>
                    </a:cubicBezTo>
                    <a:cubicBezTo>
                      <a:pt x="9957" y="12832"/>
                      <a:pt x="12831" y="9958"/>
                      <a:pt x="12831" y="6411"/>
                    </a:cubicBezTo>
                    <a:cubicBezTo>
                      <a:pt x="12831" y="2865"/>
                      <a:pt x="9957" y="1"/>
                      <a:pt x="6411" y="1"/>
                    </a:cubicBezTo>
                    <a:close/>
                  </a:path>
                </a:pathLst>
              </a:custGeom>
              <a:solidFill>
                <a:schemeClr val="accent3">
                  <a:lumMod val="7500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b="0" i="0" u="none" strike="noStrike" kern="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  <a:sym typeface="Arial"/>
                </a:endParaRPr>
              </a:p>
            </p:txBody>
          </p:sp>
          <p:sp>
            <p:nvSpPr>
              <p:cNvPr id="305" name="Google Shape;305;p21"/>
              <p:cNvSpPr txBox="1"/>
              <p:nvPr/>
            </p:nvSpPr>
            <p:spPr>
              <a:xfrm>
                <a:off x="4963969" y="4814268"/>
                <a:ext cx="1724066" cy="4368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t" anchorCtr="0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r>
                  <a:rPr kumimoji="0" lang="en-GB" b="1" i="0" u="none" strike="noStrike" kern="0" cap="none" spc="0" normalizeH="0" baseline="0" noProof="0" dirty="0">
                    <a:ln>
                      <a:noFill/>
                    </a:ln>
                    <a:solidFill>
                      <a:schemeClr val="bg1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Fira Sans Extra Condensed"/>
                    <a:cs typeface="Times New Roman" panose="02020603050405020304" pitchFamily="18" charset="0"/>
                    <a:sym typeface="Fira Sans Extra Condensed"/>
                  </a:rPr>
                  <a:t>X</a:t>
                </a:r>
                <a:r>
                  <a:rPr kumimoji="0" lang="en" b="1" i="0" u="none" strike="noStrike" kern="0" cap="none" spc="0" normalizeH="0" baseline="0" noProof="0" dirty="0">
                    <a:ln>
                      <a:noFill/>
                    </a:ln>
                    <a:solidFill>
                      <a:schemeClr val="bg1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Fira Sans Extra Condensed"/>
                    <a:cs typeface="Times New Roman" panose="02020603050405020304" pitchFamily="18" charset="0"/>
                    <a:sym typeface="Fira Sans Extra Condensed"/>
                  </a:rPr>
                  <a:t>anh hóa</a:t>
                </a:r>
                <a:r>
                  <a:rPr kumimoji="0" lang="en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00206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Fira Sans Extra Condensed"/>
                    <a:cs typeface="Times New Roman" panose="02020603050405020304" pitchFamily="18" charset="0"/>
                    <a:sym typeface="Fira Sans Extra Condensed"/>
                  </a:rPr>
                  <a:t> lối sống </a:t>
                </a:r>
              </a:p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r>
                  <a:rPr kumimoji="0" lang="en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00206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Fira Sans Extra Condensed"/>
                    <a:cs typeface="Times New Roman" panose="02020603050405020304" pitchFamily="18" charset="0"/>
                    <a:sym typeface="Fira Sans Extra Condensed"/>
                  </a:rPr>
                  <a:t>và thúc đẩy tiêu dùng bền vững</a:t>
                </a:r>
                <a:endParaRPr kumimoji="0" b="1" i="0" u="none" strike="noStrike" kern="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Fira Sans Extra Condensed"/>
                  <a:cs typeface="Times New Roman" panose="02020603050405020304" pitchFamily="18" charset="0"/>
                  <a:sym typeface="Fira Sans Extra Condensed"/>
                </a:endParaRPr>
              </a:p>
            </p:txBody>
          </p:sp>
        </p:grpSp>
        <p:grpSp>
          <p:nvGrpSpPr>
            <p:cNvPr id="307" name="Google Shape;307;p21"/>
            <p:cNvGrpSpPr/>
            <p:nvPr/>
          </p:nvGrpSpPr>
          <p:grpSpPr>
            <a:xfrm>
              <a:off x="4964237" y="834855"/>
              <a:ext cx="2320528" cy="1218879"/>
              <a:chOff x="4842236" y="891199"/>
              <a:chExt cx="2320528" cy="1218879"/>
            </a:xfrm>
          </p:grpSpPr>
          <p:sp>
            <p:nvSpPr>
              <p:cNvPr id="309" name="Google Shape;309;p21"/>
              <p:cNvSpPr/>
              <p:nvPr/>
            </p:nvSpPr>
            <p:spPr>
              <a:xfrm>
                <a:off x="5437073" y="1418327"/>
                <a:ext cx="691837" cy="691751"/>
              </a:xfrm>
              <a:custGeom>
                <a:avLst/>
                <a:gdLst/>
                <a:ahLst/>
                <a:cxnLst/>
                <a:rect l="l" t="t" r="r" b="b"/>
                <a:pathLst>
                  <a:path w="12832" h="12831" extrusionOk="0">
                    <a:moveTo>
                      <a:pt x="6411" y="1"/>
                    </a:moveTo>
                    <a:cubicBezTo>
                      <a:pt x="2875" y="1"/>
                      <a:pt x="0" y="2874"/>
                      <a:pt x="0" y="6420"/>
                    </a:cubicBezTo>
                    <a:cubicBezTo>
                      <a:pt x="0" y="9957"/>
                      <a:pt x="2875" y="12831"/>
                      <a:pt x="6411" y="12831"/>
                    </a:cubicBezTo>
                    <a:cubicBezTo>
                      <a:pt x="9957" y="12831"/>
                      <a:pt x="12831" y="9957"/>
                      <a:pt x="12831" y="6420"/>
                    </a:cubicBezTo>
                    <a:cubicBezTo>
                      <a:pt x="12831" y="2874"/>
                      <a:pt x="9957" y="1"/>
                      <a:pt x="6411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b="0" i="0" u="none" strike="noStrike" kern="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  <a:sym typeface="Arial"/>
                </a:endParaRPr>
              </a:p>
            </p:txBody>
          </p:sp>
          <p:sp>
            <p:nvSpPr>
              <p:cNvPr id="310" name="Google Shape;310;p21"/>
              <p:cNvSpPr txBox="1"/>
              <p:nvPr/>
            </p:nvSpPr>
            <p:spPr>
              <a:xfrm>
                <a:off x="4842236" y="891199"/>
                <a:ext cx="2320528" cy="68362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t" anchorCtr="0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r>
                  <a:rPr kumimoji="0" lang="en-GB" b="1" i="0" u="none" strike="noStrike" kern="0" cap="none" spc="0" normalizeH="0" baseline="0" noProof="0" dirty="0">
                    <a:ln>
                      <a:noFill/>
                    </a:ln>
                    <a:solidFill>
                      <a:schemeClr val="bg1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Fira Sans Extra Condensed"/>
                    <a:cs typeface="Times New Roman" panose="02020603050405020304" pitchFamily="18" charset="0"/>
                    <a:sym typeface="Fira Sans Extra Condensed"/>
                  </a:rPr>
                  <a:t>X</a:t>
                </a:r>
                <a:r>
                  <a:rPr kumimoji="0" lang="en" b="1" i="0" u="none" strike="noStrike" kern="0" cap="none" spc="0" normalizeH="0" baseline="0" noProof="0" dirty="0">
                    <a:ln>
                      <a:noFill/>
                    </a:ln>
                    <a:solidFill>
                      <a:schemeClr val="bg1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Fira Sans Extra Condensed"/>
                    <a:cs typeface="Times New Roman" panose="02020603050405020304" pitchFamily="18" charset="0"/>
                    <a:sym typeface="Fira Sans Extra Condensed"/>
                  </a:rPr>
                  <a:t>anh hóa</a:t>
                </a:r>
                <a:r>
                  <a:rPr kumimoji="0" lang="en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00206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Fira Sans Extra Condensed"/>
                    <a:cs typeface="Times New Roman" panose="02020603050405020304" pitchFamily="18" charset="0"/>
                    <a:sym typeface="Fira Sans Extra Condensed"/>
                  </a:rPr>
                  <a:t> các ngành kinh tế</a:t>
                </a:r>
                <a:endParaRPr kumimoji="0" b="1" i="0" u="none" strike="noStrike" kern="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Fira Sans Extra Condensed"/>
                  <a:cs typeface="Times New Roman" panose="02020603050405020304" pitchFamily="18" charset="0"/>
                  <a:sym typeface="Fira Sans Extra Condensed"/>
                </a:endParaRPr>
              </a:p>
            </p:txBody>
          </p:sp>
        </p:grpSp>
        <p:grpSp>
          <p:nvGrpSpPr>
            <p:cNvPr id="312" name="Google Shape;312;p21"/>
            <p:cNvGrpSpPr/>
            <p:nvPr/>
          </p:nvGrpSpPr>
          <p:grpSpPr>
            <a:xfrm>
              <a:off x="2768645" y="851474"/>
              <a:ext cx="1633711" cy="1158140"/>
              <a:chOff x="2646644" y="907818"/>
              <a:chExt cx="1633711" cy="1158140"/>
            </a:xfrm>
          </p:grpSpPr>
          <p:sp>
            <p:nvSpPr>
              <p:cNvPr id="314" name="Google Shape;314;p21"/>
              <p:cNvSpPr/>
              <p:nvPr/>
            </p:nvSpPr>
            <p:spPr>
              <a:xfrm>
                <a:off x="3026638" y="1374207"/>
                <a:ext cx="691837" cy="691751"/>
              </a:xfrm>
              <a:custGeom>
                <a:avLst/>
                <a:gdLst/>
                <a:ahLst/>
                <a:cxnLst/>
                <a:rect l="l" t="t" r="r" b="b"/>
                <a:pathLst>
                  <a:path w="12832" h="12831" extrusionOk="0">
                    <a:moveTo>
                      <a:pt x="6411" y="1"/>
                    </a:moveTo>
                    <a:cubicBezTo>
                      <a:pt x="2865" y="1"/>
                      <a:pt x="1" y="2874"/>
                      <a:pt x="1" y="6420"/>
                    </a:cubicBezTo>
                    <a:cubicBezTo>
                      <a:pt x="1" y="9957"/>
                      <a:pt x="2865" y="12831"/>
                      <a:pt x="6411" y="12831"/>
                    </a:cubicBezTo>
                    <a:cubicBezTo>
                      <a:pt x="9958" y="12831"/>
                      <a:pt x="12831" y="9957"/>
                      <a:pt x="12831" y="6420"/>
                    </a:cubicBezTo>
                    <a:cubicBezTo>
                      <a:pt x="12831" y="2874"/>
                      <a:pt x="9958" y="1"/>
                      <a:pt x="6411" y="1"/>
                    </a:cubicBezTo>
                    <a:close/>
                  </a:path>
                </a:pathLst>
              </a:custGeom>
              <a:solidFill>
                <a:schemeClr val="bg1">
                  <a:lumMod val="7500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b="0" i="0" u="none" strike="noStrike" kern="0" cap="none" spc="0" normalizeH="0" baseline="0" noProof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  <a:sym typeface="Arial"/>
                </a:endParaRPr>
              </a:p>
            </p:txBody>
          </p:sp>
          <p:sp>
            <p:nvSpPr>
              <p:cNvPr id="315" name="Google Shape;315;p21"/>
              <p:cNvSpPr txBox="1"/>
              <p:nvPr/>
            </p:nvSpPr>
            <p:spPr>
              <a:xfrm>
                <a:off x="2646644" y="907818"/>
                <a:ext cx="1633711" cy="4371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t" anchorCtr="0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r>
                  <a:rPr kumimoji="0" lang="en-US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00206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Fira Sans Extra Condensed"/>
                    <a:cs typeface="Times New Roman" panose="02020603050405020304" pitchFamily="18" charset="0"/>
                    <a:sym typeface="Fira Sans Extra Condensed"/>
                  </a:rPr>
                  <a:t>G</a:t>
                </a:r>
                <a:r>
                  <a:rPr kumimoji="0" lang="en-GB" b="1" i="0" u="none" strike="noStrike" kern="0" cap="none" spc="0" normalizeH="0" baseline="0" noProof="0" dirty="0" err="1">
                    <a:ln>
                      <a:noFill/>
                    </a:ln>
                    <a:solidFill>
                      <a:srgbClr val="00206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Fira Sans Extra Condensed"/>
                    <a:cs typeface="Times New Roman" panose="02020603050405020304" pitchFamily="18" charset="0"/>
                    <a:sym typeface="Fira Sans Extra Condensed"/>
                  </a:rPr>
                  <a:t>iảm</a:t>
                </a:r>
                <a:r>
                  <a:rPr kumimoji="0" lang="en-GB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00206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Fira Sans Extra Condensed"/>
                    <a:cs typeface="Times New Roman" panose="02020603050405020304" pitchFamily="18" charset="0"/>
                    <a:sym typeface="Fira Sans Extra Condensed"/>
                  </a:rPr>
                  <a:t> </a:t>
                </a:r>
                <a:r>
                  <a:rPr kumimoji="0" lang="en-GB" b="1" i="0" u="none" strike="noStrike" kern="0" cap="none" spc="0" normalizeH="0" baseline="0" noProof="0" dirty="0" err="1">
                    <a:ln>
                      <a:noFill/>
                    </a:ln>
                    <a:solidFill>
                      <a:srgbClr val="00206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Fira Sans Extra Condensed"/>
                    <a:cs typeface="Times New Roman" panose="02020603050405020304" pitchFamily="18" charset="0"/>
                    <a:sym typeface="Fira Sans Extra Condensed"/>
                  </a:rPr>
                  <a:t>phát</a:t>
                </a:r>
                <a:r>
                  <a:rPr kumimoji="0" lang="en-GB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00206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Fira Sans Extra Condensed"/>
                    <a:cs typeface="Times New Roman" panose="02020603050405020304" pitchFamily="18" charset="0"/>
                    <a:sym typeface="Fira Sans Extra Condensed"/>
                  </a:rPr>
                  <a:t> </a:t>
                </a:r>
                <a:r>
                  <a:rPr kumimoji="0" lang="en-GB" b="1" i="0" u="none" strike="noStrike" kern="0" cap="none" spc="0" normalizeH="0" baseline="0" noProof="0" dirty="0" err="1">
                    <a:ln>
                      <a:noFill/>
                    </a:ln>
                    <a:solidFill>
                      <a:srgbClr val="00206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Fira Sans Extra Condensed"/>
                    <a:cs typeface="Times New Roman" panose="02020603050405020304" pitchFamily="18" charset="0"/>
                    <a:sym typeface="Fira Sans Extra Condensed"/>
                  </a:rPr>
                  <a:t>thải</a:t>
                </a:r>
                <a:r>
                  <a:rPr kumimoji="0" lang="en-GB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00206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Fira Sans Extra Condensed"/>
                    <a:cs typeface="Times New Roman" panose="02020603050405020304" pitchFamily="18" charset="0"/>
                    <a:sym typeface="Fira Sans Extra Condensed"/>
                  </a:rPr>
                  <a:t> KNK</a:t>
                </a:r>
                <a:endParaRPr kumimoji="0" b="1" i="0" u="none" strike="noStrike" kern="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Fira Sans Extra Condensed"/>
                  <a:cs typeface="Times New Roman" panose="02020603050405020304" pitchFamily="18" charset="0"/>
                  <a:sym typeface="Fira Sans Extra Condensed"/>
                </a:endParaRPr>
              </a:p>
            </p:txBody>
          </p:sp>
        </p:grpSp>
        <p:grpSp>
          <p:nvGrpSpPr>
            <p:cNvPr id="318" name="Google Shape;318;p21"/>
            <p:cNvGrpSpPr/>
            <p:nvPr/>
          </p:nvGrpSpPr>
          <p:grpSpPr>
            <a:xfrm>
              <a:off x="3319334" y="4224882"/>
              <a:ext cx="349908" cy="349891"/>
              <a:chOff x="3197333" y="4281226"/>
              <a:chExt cx="349908" cy="349891"/>
            </a:xfrm>
          </p:grpSpPr>
          <p:sp>
            <p:nvSpPr>
              <p:cNvPr id="319" name="Google Shape;319;p21"/>
              <p:cNvSpPr/>
              <p:nvPr/>
            </p:nvSpPr>
            <p:spPr>
              <a:xfrm>
                <a:off x="3197333" y="4281226"/>
                <a:ext cx="349908" cy="349891"/>
              </a:xfrm>
              <a:custGeom>
                <a:avLst/>
                <a:gdLst/>
                <a:ahLst/>
                <a:cxnLst/>
                <a:rect l="l" t="t" r="r" b="b"/>
                <a:pathLst>
                  <a:path w="6490" h="6490" extrusionOk="0">
                    <a:moveTo>
                      <a:pt x="3245" y="633"/>
                    </a:moveTo>
                    <a:cubicBezTo>
                      <a:pt x="3947" y="633"/>
                      <a:pt x="4599" y="906"/>
                      <a:pt x="5086" y="1404"/>
                    </a:cubicBezTo>
                    <a:cubicBezTo>
                      <a:pt x="5584" y="1891"/>
                      <a:pt x="5856" y="2553"/>
                      <a:pt x="5856" y="3244"/>
                    </a:cubicBezTo>
                    <a:cubicBezTo>
                      <a:pt x="5856" y="3946"/>
                      <a:pt x="5584" y="4599"/>
                      <a:pt x="5086" y="5086"/>
                    </a:cubicBezTo>
                    <a:cubicBezTo>
                      <a:pt x="4599" y="5583"/>
                      <a:pt x="3947" y="5855"/>
                      <a:pt x="3245" y="5855"/>
                    </a:cubicBezTo>
                    <a:cubicBezTo>
                      <a:pt x="2553" y="5855"/>
                      <a:pt x="1891" y="5583"/>
                      <a:pt x="1404" y="5086"/>
                    </a:cubicBezTo>
                    <a:cubicBezTo>
                      <a:pt x="907" y="4599"/>
                      <a:pt x="634" y="3946"/>
                      <a:pt x="634" y="3244"/>
                    </a:cubicBezTo>
                    <a:cubicBezTo>
                      <a:pt x="634" y="2553"/>
                      <a:pt x="907" y="1891"/>
                      <a:pt x="1404" y="1404"/>
                    </a:cubicBezTo>
                    <a:cubicBezTo>
                      <a:pt x="1891" y="906"/>
                      <a:pt x="2553" y="633"/>
                      <a:pt x="3245" y="633"/>
                    </a:cubicBezTo>
                    <a:close/>
                    <a:moveTo>
                      <a:pt x="3245" y="1"/>
                    </a:moveTo>
                    <a:cubicBezTo>
                      <a:pt x="2378" y="1"/>
                      <a:pt x="1560" y="341"/>
                      <a:pt x="956" y="945"/>
                    </a:cubicBezTo>
                    <a:cubicBezTo>
                      <a:pt x="342" y="1559"/>
                      <a:pt x="1" y="2378"/>
                      <a:pt x="1" y="3244"/>
                    </a:cubicBezTo>
                    <a:cubicBezTo>
                      <a:pt x="1" y="4112"/>
                      <a:pt x="342" y="4930"/>
                      <a:pt x="956" y="5544"/>
                    </a:cubicBezTo>
                    <a:cubicBezTo>
                      <a:pt x="1560" y="6158"/>
                      <a:pt x="2378" y="6489"/>
                      <a:pt x="3245" y="6489"/>
                    </a:cubicBezTo>
                    <a:cubicBezTo>
                      <a:pt x="4112" y="6489"/>
                      <a:pt x="4930" y="6158"/>
                      <a:pt x="5545" y="5544"/>
                    </a:cubicBezTo>
                    <a:cubicBezTo>
                      <a:pt x="6158" y="4930"/>
                      <a:pt x="6489" y="4112"/>
                      <a:pt x="6489" y="3244"/>
                    </a:cubicBezTo>
                    <a:cubicBezTo>
                      <a:pt x="6489" y="2378"/>
                      <a:pt x="6158" y="1559"/>
                      <a:pt x="5545" y="945"/>
                    </a:cubicBezTo>
                    <a:cubicBezTo>
                      <a:pt x="4930" y="341"/>
                      <a:pt x="4112" y="1"/>
                      <a:pt x="3245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b="0" i="0" u="none" strike="noStrike" kern="0" cap="none" spc="0" normalizeH="0" baseline="0" noProof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  <a:sym typeface="Arial"/>
                </a:endParaRPr>
              </a:p>
            </p:txBody>
          </p:sp>
          <p:sp>
            <p:nvSpPr>
              <p:cNvPr id="320" name="Google Shape;320;p21"/>
              <p:cNvSpPr/>
              <p:nvPr/>
            </p:nvSpPr>
            <p:spPr>
              <a:xfrm>
                <a:off x="3328670" y="4330613"/>
                <a:ext cx="87234" cy="86692"/>
              </a:xfrm>
              <a:custGeom>
                <a:avLst/>
                <a:gdLst/>
                <a:ahLst/>
                <a:cxnLst/>
                <a:rect l="l" t="t" r="r" b="b"/>
                <a:pathLst>
                  <a:path w="1618" h="1608" extrusionOk="0">
                    <a:moveTo>
                      <a:pt x="809" y="643"/>
                    </a:moveTo>
                    <a:cubicBezTo>
                      <a:pt x="907" y="643"/>
                      <a:pt x="975" y="711"/>
                      <a:pt x="975" y="809"/>
                    </a:cubicBezTo>
                    <a:cubicBezTo>
                      <a:pt x="975" y="897"/>
                      <a:pt x="907" y="975"/>
                      <a:pt x="809" y="975"/>
                    </a:cubicBezTo>
                    <a:cubicBezTo>
                      <a:pt x="721" y="975"/>
                      <a:pt x="643" y="897"/>
                      <a:pt x="643" y="809"/>
                    </a:cubicBezTo>
                    <a:cubicBezTo>
                      <a:pt x="643" y="711"/>
                      <a:pt x="721" y="643"/>
                      <a:pt x="809" y="643"/>
                    </a:cubicBezTo>
                    <a:close/>
                    <a:moveTo>
                      <a:pt x="809" y="0"/>
                    </a:moveTo>
                    <a:cubicBezTo>
                      <a:pt x="371" y="0"/>
                      <a:pt x="0" y="360"/>
                      <a:pt x="0" y="809"/>
                    </a:cubicBezTo>
                    <a:cubicBezTo>
                      <a:pt x="0" y="1247"/>
                      <a:pt x="371" y="1607"/>
                      <a:pt x="809" y="1607"/>
                    </a:cubicBezTo>
                    <a:cubicBezTo>
                      <a:pt x="1258" y="1607"/>
                      <a:pt x="1618" y="1247"/>
                      <a:pt x="1618" y="809"/>
                    </a:cubicBezTo>
                    <a:cubicBezTo>
                      <a:pt x="1618" y="360"/>
                      <a:pt x="1258" y="0"/>
                      <a:pt x="809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b="0" i="0" u="none" strike="noStrike" kern="0" cap="none" spc="0" normalizeH="0" baseline="0" noProof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  <a:sym typeface="Arial"/>
                </a:endParaRPr>
              </a:p>
            </p:txBody>
          </p:sp>
          <p:sp>
            <p:nvSpPr>
              <p:cNvPr id="321" name="Google Shape;321;p21"/>
              <p:cNvSpPr/>
              <p:nvPr/>
            </p:nvSpPr>
            <p:spPr>
              <a:xfrm>
                <a:off x="3409543" y="4434794"/>
                <a:ext cx="86749" cy="87230"/>
              </a:xfrm>
              <a:custGeom>
                <a:avLst/>
                <a:gdLst/>
                <a:ahLst/>
                <a:cxnLst/>
                <a:rect l="l" t="t" r="r" b="b"/>
                <a:pathLst>
                  <a:path w="1609" h="1618" extrusionOk="0">
                    <a:moveTo>
                      <a:pt x="800" y="644"/>
                    </a:moveTo>
                    <a:cubicBezTo>
                      <a:pt x="897" y="644"/>
                      <a:pt x="975" y="712"/>
                      <a:pt x="975" y="810"/>
                    </a:cubicBezTo>
                    <a:cubicBezTo>
                      <a:pt x="975" y="907"/>
                      <a:pt x="897" y="975"/>
                      <a:pt x="800" y="975"/>
                    </a:cubicBezTo>
                    <a:cubicBezTo>
                      <a:pt x="712" y="975"/>
                      <a:pt x="634" y="907"/>
                      <a:pt x="634" y="810"/>
                    </a:cubicBezTo>
                    <a:cubicBezTo>
                      <a:pt x="634" y="712"/>
                      <a:pt x="712" y="644"/>
                      <a:pt x="800" y="644"/>
                    </a:cubicBezTo>
                    <a:close/>
                    <a:moveTo>
                      <a:pt x="800" y="1"/>
                    </a:moveTo>
                    <a:cubicBezTo>
                      <a:pt x="362" y="1"/>
                      <a:pt x="1" y="361"/>
                      <a:pt x="1" y="810"/>
                    </a:cubicBezTo>
                    <a:cubicBezTo>
                      <a:pt x="1" y="1258"/>
                      <a:pt x="362" y="1618"/>
                      <a:pt x="800" y="1618"/>
                    </a:cubicBezTo>
                    <a:cubicBezTo>
                      <a:pt x="1248" y="1618"/>
                      <a:pt x="1609" y="1258"/>
                      <a:pt x="1609" y="810"/>
                    </a:cubicBezTo>
                    <a:cubicBezTo>
                      <a:pt x="1609" y="361"/>
                      <a:pt x="1248" y="1"/>
                      <a:pt x="800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b="0" i="0" u="none" strike="noStrike" kern="0" cap="none" spc="0" normalizeH="0" baseline="0" noProof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  <a:sym typeface="Arial"/>
                </a:endParaRPr>
              </a:p>
            </p:txBody>
          </p:sp>
          <p:sp>
            <p:nvSpPr>
              <p:cNvPr id="322" name="Google Shape;322;p21"/>
              <p:cNvSpPr/>
              <p:nvPr/>
            </p:nvSpPr>
            <p:spPr>
              <a:xfrm>
                <a:off x="3248337" y="4434794"/>
                <a:ext cx="87234" cy="87230"/>
              </a:xfrm>
              <a:custGeom>
                <a:avLst/>
                <a:gdLst/>
                <a:ahLst/>
                <a:cxnLst/>
                <a:rect l="l" t="t" r="r" b="b"/>
                <a:pathLst>
                  <a:path w="1618" h="1618" extrusionOk="0">
                    <a:moveTo>
                      <a:pt x="808" y="644"/>
                    </a:moveTo>
                    <a:cubicBezTo>
                      <a:pt x="896" y="644"/>
                      <a:pt x="974" y="712"/>
                      <a:pt x="974" y="810"/>
                    </a:cubicBezTo>
                    <a:cubicBezTo>
                      <a:pt x="974" y="907"/>
                      <a:pt x="896" y="975"/>
                      <a:pt x="808" y="975"/>
                    </a:cubicBezTo>
                    <a:cubicBezTo>
                      <a:pt x="711" y="975"/>
                      <a:pt x="643" y="907"/>
                      <a:pt x="643" y="810"/>
                    </a:cubicBezTo>
                    <a:cubicBezTo>
                      <a:pt x="643" y="712"/>
                      <a:pt x="711" y="644"/>
                      <a:pt x="808" y="644"/>
                    </a:cubicBezTo>
                    <a:close/>
                    <a:moveTo>
                      <a:pt x="808" y="1"/>
                    </a:moveTo>
                    <a:cubicBezTo>
                      <a:pt x="360" y="1"/>
                      <a:pt x="0" y="361"/>
                      <a:pt x="0" y="810"/>
                    </a:cubicBezTo>
                    <a:cubicBezTo>
                      <a:pt x="0" y="1258"/>
                      <a:pt x="360" y="1618"/>
                      <a:pt x="808" y="1618"/>
                    </a:cubicBezTo>
                    <a:cubicBezTo>
                      <a:pt x="1247" y="1618"/>
                      <a:pt x="1617" y="1258"/>
                      <a:pt x="1617" y="810"/>
                    </a:cubicBezTo>
                    <a:cubicBezTo>
                      <a:pt x="1617" y="361"/>
                      <a:pt x="1247" y="1"/>
                      <a:pt x="808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b="0" i="0" u="none" strike="noStrike" kern="0" cap="none" spc="0" normalizeH="0" baseline="0" noProof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  <a:sym typeface="Arial"/>
                </a:endParaRPr>
              </a:p>
            </p:txBody>
          </p:sp>
        </p:grpSp>
        <p:sp>
          <p:nvSpPr>
            <p:cNvPr id="324" name="Google Shape;324;p21"/>
            <p:cNvSpPr/>
            <p:nvPr/>
          </p:nvSpPr>
          <p:spPr>
            <a:xfrm>
              <a:off x="5751707" y="4127975"/>
              <a:ext cx="399241" cy="379274"/>
            </a:xfrm>
            <a:custGeom>
              <a:avLst/>
              <a:gdLst/>
              <a:ahLst/>
              <a:cxnLst/>
              <a:rect l="l" t="t" r="r" b="b"/>
              <a:pathLst>
                <a:path w="7405" h="7035" extrusionOk="0">
                  <a:moveTo>
                    <a:pt x="4599" y="634"/>
                  </a:moveTo>
                  <a:cubicBezTo>
                    <a:pt x="4735" y="634"/>
                    <a:pt x="4813" y="712"/>
                    <a:pt x="4852" y="751"/>
                  </a:cubicBezTo>
                  <a:cubicBezTo>
                    <a:pt x="4910" y="829"/>
                    <a:pt x="4940" y="926"/>
                    <a:pt x="4921" y="1023"/>
                  </a:cubicBezTo>
                  <a:cubicBezTo>
                    <a:pt x="4871" y="1277"/>
                    <a:pt x="4793" y="1540"/>
                    <a:pt x="4706" y="1803"/>
                  </a:cubicBezTo>
                  <a:cubicBezTo>
                    <a:pt x="4638" y="1998"/>
                    <a:pt x="4667" y="2212"/>
                    <a:pt x="4793" y="2387"/>
                  </a:cubicBezTo>
                  <a:cubicBezTo>
                    <a:pt x="4910" y="2563"/>
                    <a:pt x="5115" y="2660"/>
                    <a:pt x="5320" y="2670"/>
                  </a:cubicBezTo>
                  <a:lnTo>
                    <a:pt x="6284" y="2680"/>
                  </a:lnTo>
                  <a:cubicBezTo>
                    <a:pt x="6411" y="2680"/>
                    <a:pt x="6538" y="2748"/>
                    <a:pt x="6625" y="2846"/>
                  </a:cubicBezTo>
                  <a:cubicBezTo>
                    <a:pt x="6713" y="2952"/>
                    <a:pt x="6742" y="3089"/>
                    <a:pt x="6722" y="3216"/>
                  </a:cubicBezTo>
                  <a:lnTo>
                    <a:pt x="6235" y="5973"/>
                  </a:lnTo>
                  <a:cubicBezTo>
                    <a:pt x="6188" y="6211"/>
                    <a:pt x="5983" y="6392"/>
                    <a:pt x="5738" y="6392"/>
                  </a:cubicBezTo>
                  <a:cubicBezTo>
                    <a:pt x="5732" y="6392"/>
                    <a:pt x="5726" y="6392"/>
                    <a:pt x="5719" y="6392"/>
                  </a:cubicBezTo>
                  <a:lnTo>
                    <a:pt x="3663" y="6362"/>
                  </a:lnTo>
                  <a:cubicBezTo>
                    <a:pt x="3430" y="6362"/>
                    <a:pt x="3225" y="6197"/>
                    <a:pt x="3176" y="5973"/>
                  </a:cubicBezTo>
                  <a:cubicBezTo>
                    <a:pt x="3137" y="5827"/>
                    <a:pt x="3011" y="5729"/>
                    <a:pt x="2864" y="5729"/>
                  </a:cubicBezTo>
                  <a:lnTo>
                    <a:pt x="731" y="5700"/>
                  </a:lnTo>
                  <a:cubicBezTo>
                    <a:pt x="682" y="5700"/>
                    <a:pt x="643" y="5661"/>
                    <a:pt x="643" y="5612"/>
                  </a:cubicBezTo>
                  <a:lnTo>
                    <a:pt x="692" y="3489"/>
                  </a:lnTo>
                  <a:lnTo>
                    <a:pt x="692" y="3478"/>
                  </a:lnTo>
                  <a:cubicBezTo>
                    <a:pt x="692" y="3459"/>
                    <a:pt x="702" y="3439"/>
                    <a:pt x="721" y="3420"/>
                  </a:cubicBezTo>
                  <a:cubicBezTo>
                    <a:pt x="731" y="3411"/>
                    <a:pt x="751" y="3401"/>
                    <a:pt x="780" y="3401"/>
                  </a:cubicBezTo>
                  <a:lnTo>
                    <a:pt x="2875" y="3430"/>
                  </a:lnTo>
                  <a:lnTo>
                    <a:pt x="2884" y="3430"/>
                  </a:lnTo>
                  <a:cubicBezTo>
                    <a:pt x="3050" y="3430"/>
                    <a:pt x="3196" y="3294"/>
                    <a:pt x="3196" y="3128"/>
                  </a:cubicBezTo>
                  <a:cubicBezTo>
                    <a:pt x="3196" y="3118"/>
                    <a:pt x="3225" y="2514"/>
                    <a:pt x="3576" y="1959"/>
                  </a:cubicBezTo>
                  <a:cubicBezTo>
                    <a:pt x="3635" y="1861"/>
                    <a:pt x="3712" y="1744"/>
                    <a:pt x="3800" y="1627"/>
                  </a:cubicBezTo>
                  <a:cubicBezTo>
                    <a:pt x="3975" y="1384"/>
                    <a:pt x="4161" y="1111"/>
                    <a:pt x="4306" y="829"/>
                  </a:cubicBezTo>
                  <a:cubicBezTo>
                    <a:pt x="4365" y="712"/>
                    <a:pt x="4472" y="634"/>
                    <a:pt x="4599" y="634"/>
                  </a:cubicBezTo>
                  <a:close/>
                  <a:moveTo>
                    <a:pt x="4599" y="1"/>
                  </a:moveTo>
                  <a:cubicBezTo>
                    <a:pt x="4228" y="1"/>
                    <a:pt x="3897" y="205"/>
                    <a:pt x="3732" y="546"/>
                  </a:cubicBezTo>
                  <a:cubicBezTo>
                    <a:pt x="3615" y="790"/>
                    <a:pt x="3440" y="1043"/>
                    <a:pt x="3284" y="1257"/>
                  </a:cubicBezTo>
                  <a:cubicBezTo>
                    <a:pt x="3196" y="1384"/>
                    <a:pt x="3108" y="1510"/>
                    <a:pt x="3040" y="1618"/>
                  </a:cubicBezTo>
                  <a:cubicBezTo>
                    <a:pt x="2767" y="2056"/>
                    <a:pt x="2650" y="2504"/>
                    <a:pt x="2602" y="2787"/>
                  </a:cubicBezTo>
                  <a:lnTo>
                    <a:pt x="790" y="2768"/>
                  </a:lnTo>
                  <a:cubicBezTo>
                    <a:pt x="778" y="2767"/>
                    <a:pt x="767" y="2767"/>
                    <a:pt x="756" y="2767"/>
                  </a:cubicBezTo>
                  <a:cubicBezTo>
                    <a:pt x="573" y="2767"/>
                    <a:pt x="401" y="2843"/>
                    <a:pt x="273" y="2963"/>
                  </a:cubicBezTo>
                  <a:cubicBezTo>
                    <a:pt x="137" y="3099"/>
                    <a:pt x="59" y="3284"/>
                    <a:pt x="59" y="3469"/>
                  </a:cubicBezTo>
                  <a:lnTo>
                    <a:pt x="10" y="5602"/>
                  </a:lnTo>
                  <a:cubicBezTo>
                    <a:pt x="0" y="6002"/>
                    <a:pt x="322" y="6333"/>
                    <a:pt x="721" y="6333"/>
                  </a:cubicBezTo>
                  <a:lnTo>
                    <a:pt x="2641" y="6362"/>
                  </a:lnTo>
                  <a:cubicBezTo>
                    <a:pt x="2826" y="6743"/>
                    <a:pt x="3215" y="6996"/>
                    <a:pt x="3644" y="6996"/>
                  </a:cubicBezTo>
                  <a:lnTo>
                    <a:pt x="5709" y="7035"/>
                  </a:lnTo>
                  <a:lnTo>
                    <a:pt x="5729" y="7035"/>
                  </a:lnTo>
                  <a:cubicBezTo>
                    <a:pt x="5992" y="7035"/>
                    <a:pt x="6255" y="6937"/>
                    <a:pt x="6460" y="6771"/>
                  </a:cubicBezTo>
                  <a:cubicBezTo>
                    <a:pt x="6664" y="6596"/>
                    <a:pt x="6811" y="6353"/>
                    <a:pt x="6859" y="6080"/>
                  </a:cubicBezTo>
                  <a:lnTo>
                    <a:pt x="7346" y="3333"/>
                  </a:lnTo>
                  <a:cubicBezTo>
                    <a:pt x="7404" y="3011"/>
                    <a:pt x="7317" y="2690"/>
                    <a:pt x="7112" y="2446"/>
                  </a:cubicBezTo>
                  <a:cubicBezTo>
                    <a:pt x="6917" y="2192"/>
                    <a:pt x="6616" y="2047"/>
                    <a:pt x="6294" y="2047"/>
                  </a:cubicBezTo>
                  <a:lnTo>
                    <a:pt x="5330" y="2027"/>
                  </a:lnTo>
                  <a:cubicBezTo>
                    <a:pt x="5330" y="2027"/>
                    <a:pt x="5320" y="2027"/>
                    <a:pt x="5310" y="2017"/>
                  </a:cubicBezTo>
                  <a:lnTo>
                    <a:pt x="5310" y="2008"/>
                  </a:lnTo>
                  <a:cubicBezTo>
                    <a:pt x="5408" y="1715"/>
                    <a:pt x="5486" y="1433"/>
                    <a:pt x="5544" y="1150"/>
                  </a:cubicBezTo>
                  <a:cubicBezTo>
                    <a:pt x="5602" y="867"/>
                    <a:pt x="5525" y="575"/>
                    <a:pt x="5339" y="352"/>
                  </a:cubicBezTo>
                  <a:cubicBezTo>
                    <a:pt x="5164" y="127"/>
                    <a:pt x="4891" y="1"/>
                    <a:pt x="459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b="0" i="0" u="none" strike="noStrike" kern="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endParaRPr>
            </a:p>
          </p:txBody>
        </p:sp>
        <p:pic>
          <p:nvPicPr>
            <p:cNvPr id="4" name="Graphic 3" descr="World with solid fill">
              <a:extLst>
                <a:ext uri="{FF2B5EF4-FFF2-40B4-BE49-F238E27FC236}">
                  <a16:creationId xmlns:a16="http://schemas.microsoft.com/office/drawing/2014/main" id="{FC4BAF78-12F2-99BA-544D-36DD8C4FEA9F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3253985" y="1412933"/>
              <a:ext cx="501603" cy="501603"/>
            </a:xfrm>
            <a:prstGeom prst="rect">
              <a:avLst/>
            </a:prstGeom>
          </p:spPr>
        </p:pic>
        <p:pic>
          <p:nvPicPr>
            <p:cNvPr id="6" name="Graphic 5" descr="Factory outline">
              <a:extLst>
                <a:ext uri="{FF2B5EF4-FFF2-40B4-BE49-F238E27FC236}">
                  <a16:creationId xmlns:a16="http://schemas.microsoft.com/office/drawing/2014/main" id="{736AF711-2D9C-286C-7BB1-AACBA7996A83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screen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p:blipFill>
          <p:spPr>
            <a:xfrm>
              <a:off x="5668131" y="1454627"/>
              <a:ext cx="473722" cy="473722"/>
            </a:xfrm>
            <a:prstGeom prst="rect">
              <a:avLst/>
            </a:prstGeom>
          </p:spPr>
        </p:pic>
      </p:grpSp>
      <p:grpSp>
        <p:nvGrpSpPr>
          <p:cNvPr id="18" name="Group 17"/>
          <p:cNvGrpSpPr/>
          <p:nvPr/>
        </p:nvGrpSpPr>
        <p:grpSpPr>
          <a:xfrm>
            <a:off x="6092313" y="1338406"/>
            <a:ext cx="3174797" cy="3512400"/>
            <a:chOff x="5229120" y="1383898"/>
            <a:chExt cx="3174797" cy="3512400"/>
          </a:xfrm>
        </p:grpSpPr>
        <p:sp>
          <p:nvSpPr>
            <p:cNvPr id="43" name="TextBox 42">
              <a:extLst>
                <a:ext uri="{FF2B5EF4-FFF2-40B4-BE49-F238E27FC236}">
                  <a16:creationId xmlns:a16="http://schemas.microsoft.com/office/drawing/2014/main" id="{F14C9A18-6B20-76B1-6743-0DFF9C035CCB}"/>
                </a:ext>
              </a:extLst>
            </p:cNvPr>
            <p:cNvSpPr txBox="1"/>
            <p:nvPr/>
          </p:nvSpPr>
          <p:spPr>
            <a:xfrm>
              <a:off x="5813054" y="1383898"/>
              <a:ext cx="246775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r>
                <a:rPr kumimoji="0" lang="en-US" sz="1800" b="1" i="0" u="none" strike="noStrike" kern="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  <a:sym typeface="Arial"/>
                </a:rPr>
                <a:t>LỘ</a:t>
              </a:r>
              <a:r>
                <a:rPr kumimoji="0" lang="en-US" sz="1800" b="1" i="0" u="none" strike="noStrike" kern="0" cap="none" spc="0" normalizeH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  <a:sym typeface="Arial"/>
                </a:rPr>
                <a:t> TRÌNH </a:t>
              </a:r>
              <a:r>
                <a:rPr lang="en-US" sz="1800" b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PTR0</a:t>
              </a:r>
              <a:endParaRPr kumimoji="0" lang="en-GB" sz="18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endParaRPr>
            </a:p>
          </p:txBody>
        </p:sp>
        <p:sp>
          <p:nvSpPr>
            <p:cNvPr id="17" name="Rectangle 16"/>
            <p:cNvSpPr/>
            <p:nvPr/>
          </p:nvSpPr>
          <p:spPr>
            <a:xfrm>
              <a:off x="5229120" y="3942191"/>
              <a:ext cx="3174797" cy="95410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buSzPts val="1400"/>
              </a:pPr>
              <a:r>
                <a:rPr lang="en-US" b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PTR0 = </a:t>
              </a:r>
              <a:r>
                <a:rPr lang="en-US" b="1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Mục</a:t>
              </a:r>
              <a:r>
                <a:rPr lang="en-US" b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b="1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tiêu</a:t>
              </a:r>
              <a:r>
                <a:rPr lang="en-US" b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b="1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tham</a:t>
              </a:r>
              <a:r>
                <a:rPr lang="en-US" b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b="1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vọng</a:t>
              </a:r>
              <a:r>
                <a:rPr lang="en-US" b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b="1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nhất</a:t>
              </a:r>
              <a:r>
                <a:rPr lang="en-US" b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: </a:t>
              </a:r>
            </a:p>
            <a:p>
              <a:pPr algn="ctr">
                <a:buSzPts val="1400"/>
              </a:pPr>
              <a:r>
                <a:rPr lang="en-US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(1) </a:t>
              </a:r>
              <a:r>
                <a:rPr lang="en-US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Cắt</a:t>
              </a:r>
              <a:r>
                <a:rPr lang="en-US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giảm</a:t>
              </a:r>
              <a:r>
                <a:rPr lang="en-US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, </a:t>
              </a:r>
              <a:r>
                <a:rPr lang="en-US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tránh</a:t>
              </a:r>
              <a:r>
                <a:rPr lang="en-US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phát</a:t>
              </a:r>
              <a:r>
                <a:rPr lang="en-US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thải</a:t>
              </a:r>
              <a:r>
                <a:rPr lang="en-US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, </a:t>
              </a:r>
              <a:r>
                <a:rPr lang="en-US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và</a:t>
              </a:r>
              <a:endParaRPr lang="en-US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algn="ctr">
                <a:buSzPts val="1400"/>
              </a:pPr>
              <a:r>
                <a:rPr lang="en-US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(2) Thu </a:t>
              </a:r>
              <a:r>
                <a:rPr lang="en-US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giữ</a:t>
              </a:r>
              <a:r>
                <a:rPr lang="en-US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tại</a:t>
              </a:r>
              <a:r>
                <a:rPr lang="en-US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thời</a:t>
              </a:r>
              <a:r>
                <a:rPr lang="en-US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điểm</a:t>
              </a:r>
              <a:r>
                <a:rPr lang="en-US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phát</a:t>
              </a:r>
              <a:r>
                <a:rPr lang="en-US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sinh</a:t>
              </a:r>
              <a:endParaRPr lang="en-US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algn="ctr">
                <a:buSzPts val="1400"/>
              </a:pPr>
              <a:r>
                <a:rPr lang="en-US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hoặc</a:t>
              </a:r>
              <a:r>
                <a:rPr lang="en-US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loại</a:t>
              </a:r>
              <a:r>
                <a:rPr lang="en-US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bỏ</a:t>
              </a:r>
              <a:r>
                <a:rPr lang="en-US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KNK</a:t>
              </a:r>
            </a:p>
          </p:txBody>
        </p:sp>
      </p:grpSp>
      <p:sp>
        <p:nvSpPr>
          <p:cNvPr id="51" name="Google Shape;333;p2">
            <a:extLst>
              <a:ext uri="{FF2B5EF4-FFF2-40B4-BE49-F238E27FC236}">
                <a16:creationId xmlns:a16="http://schemas.microsoft.com/office/drawing/2014/main" id="{6789D55C-75F1-474A-9F2D-7F0D515F72FD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319878" y="77859"/>
            <a:ext cx="8567100" cy="3792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72000" bIns="0" anchor="b" anchorCtr="0">
            <a:noAutofit/>
          </a:bodyPr>
          <a:lstStyle/>
          <a:p>
            <a:pPr algn="ctr"/>
            <a:r>
              <a:rPr lang="en-US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CHIẾN LƯỢC TĂNG TRƯỞNG XANH HƯỚNG TỚI PTR0 VÀO 2050</a:t>
            </a:r>
            <a:endParaRPr sz="20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EFC7EC4-1108-DE7B-FDCC-0F1489EF904E}"/>
              </a:ext>
            </a:extLst>
          </p:cNvPr>
          <p:cNvSpPr txBox="1"/>
          <p:nvPr/>
        </p:nvSpPr>
        <p:spPr>
          <a:xfrm>
            <a:off x="1167664" y="3541895"/>
            <a:ext cx="1997990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tabLst/>
              <a:defRPr/>
            </a:pPr>
            <a:r>
              <a:rPr kumimoji="0" lang="vi-VN" sz="1100" b="1" i="0" u="none" strike="noStrike" kern="0" cap="none" spc="0" normalizeH="0" baseline="0" noProof="0" dirty="0">
                <a:ln>
                  <a:noFill/>
                </a:ln>
                <a:solidFill>
                  <a:srgbClr val="5B9BD5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Hạn</a:t>
            </a:r>
            <a:r>
              <a:rPr kumimoji="0" lang="en-US" sz="1100" b="1" i="0" u="none" strike="noStrike" kern="0" cap="none" spc="0" normalizeH="0" baseline="0" noProof="0" dirty="0">
                <a:ln>
                  <a:noFill/>
                </a:ln>
                <a:solidFill>
                  <a:srgbClr val="5B9BD5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vi-VN" sz="1100" b="1" i="0" u="none" strike="noStrike" kern="0" cap="none" spc="0" normalizeH="0" baseline="0" noProof="0" dirty="0">
                <a:ln>
                  <a:noFill/>
                </a:ln>
                <a:solidFill>
                  <a:srgbClr val="5B9BD5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Chế</a:t>
            </a:r>
            <a:r>
              <a:rPr kumimoji="0" lang="en-US" sz="1100" b="1" i="0" u="none" strike="noStrike" kern="0" cap="none" spc="0" normalizeH="0" baseline="0" noProof="0" dirty="0">
                <a:ln>
                  <a:noFill/>
                </a:ln>
                <a:solidFill>
                  <a:srgbClr val="5B9BD5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tabLst/>
              <a:defRPr/>
            </a:pPr>
            <a:r>
              <a:rPr kumimoji="0" lang="vi-VN" sz="1100" b="1" i="0" u="none" strike="noStrike" kern="0" cap="none" spc="0" normalizeH="0" baseline="0" noProof="0" dirty="0">
                <a:ln>
                  <a:noFill/>
                </a:ln>
                <a:solidFill>
                  <a:srgbClr val="5B9BD5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Gia Tăng Nhiệt</a:t>
            </a:r>
            <a:r>
              <a:rPr kumimoji="0" lang="en-US" sz="1100" b="1" i="0" u="none" strike="noStrike" kern="0" cap="none" spc="0" normalizeH="0" baseline="0" noProof="0" dirty="0">
                <a:ln>
                  <a:noFill/>
                </a:ln>
                <a:solidFill>
                  <a:srgbClr val="5B9BD5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vi-VN" sz="1100" b="1" i="0" u="none" strike="noStrike" kern="0" cap="none" spc="0" normalizeH="0" baseline="0" noProof="0" dirty="0">
                <a:ln>
                  <a:noFill/>
                </a:ln>
                <a:solidFill>
                  <a:srgbClr val="5B9BD5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Độ</a:t>
            </a:r>
            <a:r>
              <a:rPr kumimoji="0" lang="en-US" sz="1100" b="1" i="0" u="none" strike="noStrike" kern="0" cap="none" spc="0" normalizeH="0" baseline="0" noProof="0" dirty="0">
                <a:ln>
                  <a:noFill/>
                </a:ln>
                <a:solidFill>
                  <a:srgbClr val="5B9BD5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vi-VN" sz="1100" b="1" i="0" u="none" strike="noStrike" kern="0" cap="none" spc="0" normalizeH="0" baseline="0" noProof="0" dirty="0">
                <a:ln>
                  <a:noFill/>
                </a:ln>
                <a:solidFill>
                  <a:srgbClr val="5B9BD5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Toàn</a:t>
            </a:r>
            <a:r>
              <a:rPr kumimoji="0" lang="en-US" sz="1100" b="1" i="0" u="none" strike="noStrike" kern="0" cap="none" spc="0" normalizeH="0" baseline="0" noProof="0" dirty="0">
                <a:ln>
                  <a:noFill/>
                </a:ln>
                <a:solidFill>
                  <a:srgbClr val="5B9BD5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vi-VN" sz="1100" b="1" i="0" u="none" strike="noStrike" kern="0" cap="none" spc="0" normalizeH="0" baseline="0" noProof="0" dirty="0">
                <a:ln>
                  <a:noFill/>
                </a:ln>
                <a:solidFill>
                  <a:srgbClr val="5B9BD5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Cầu</a:t>
            </a:r>
            <a:endParaRPr kumimoji="0" lang="en-US" sz="1100" b="1" i="0" u="none" strike="noStrike" kern="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  <a:sym typeface="Arial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C7FA54E1-609C-39F1-081B-12107E15FFC1}"/>
              </a:ext>
            </a:extLst>
          </p:cNvPr>
          <p:cNvSpPr txBox="1"/>
          <p:nvPr/>
        </p:nvSpPr>
        <p:spPr>
          <a:xfrm>
            <a:off x="4963380" y="1751093"/>
            <a:ext cx="840165" cy="204158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>
              <a:spcAft>
                <a:spcPts val="150"/>
              </a:spcAft>
            </a:pPr>
            <a:r>
              <a:rPr lang="en-US" sz="1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CỤ </a:t>
            </a:r>
          </a:p>
          <a:p>
            <a:pPr algn="ctr">
              <a:spcAft>
                <a:spcPts val="150"/>
              </a:spcAft>
            </a:pPr>
            <a:r>
              <a:rPr lang="en-US" sz="1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THỂ </a:t>
            </a:r>
          </a:p>
          <a:p>
            <a:pPr algn="ctr">
              <a:spcAft>
                <a:spcPts val="150"/>
              </a:spcAft>
            </a:pPr>
            <a:r>
              <a:rPr lang="en-US" sz="1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HÓA </a:t>
            </a:r>
          </a:p>
          <a:p>
            <a:pPr algn="ctr">
              <a:spcAft>
                <a:spcPts val="150"/>
              </a:spcAft>
            </a:pPr>
            <a:r>
              <a:rPr lang="en-US" sz="1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TẠI</a:t>
            </a:r>
            <a:endParaRPr lang="en-US" sz="1200" b="1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spcAft>
                <a:spcPts val="150"/>
              </a:spcAft>
            </a:pPr>
            <a:r>
              <a:rPr lang="vi-VN" sz="12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</a:t>
            </a:r>
            <a:r>
              <a:rPr lang="en-US" sz="12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Ế HOẠCH HÀNH ĐỘNG QUỐC GIA</a:t>
            </a:r>
          </a:p>
        </p:txBody>
      </p:sp>
      <p:sp>
        <p:nvSpPr>
          <p:cNvPr id="13" name="Right Arrow 15">
            <a:extLst>
              <a:ext uri="{FF2B5EF4-FFF2-40B4-BE49-F238E27FC236}">
                <a16:creationId xmlns:a16="http://schemas.microsoft.com/office/drawing/2014/main" id="{B9DF201E-071E-56A0-D21F-979085C1525C}"/>
              </a:ext>
            </a:extLst>
          </p:cNvPr>
          <p:cNvSpPr/>
          <p:nvPr/>
        </p:nvSpPr>
        <p:spPr>
          <a:xfrm>
            <a:off x="5920970" y="2191609"/>
            <a:ext cx="755277" cy="760282"/>
          </a:xfrm>
          <a:prstGeom prst="rightArrow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Right Brace 13">
            <a:extLst>
              <a:ext uri="{FF2B5EF4-FFF2-40B4-BE49-F238E27FC236}">
                <a16:creationId xmlns:a16="http://schemas.microsoft.com/office/drawing/2014/main" id="{4E5A3758-9BAF-61BF-E4A2-F279E52A80D4}"/>
              </a:ext>
            </a:extLst>
          </p:cNvPr>
          <p:cNvSpPr/>
          <p:nvPr/>
        </p:nvSpPr>
        <p:spPr>
          <a:xfrm>
            <a:off x="4896811" y="998126"/>
            <a:ext cx="111541" cy="3843216"/>
          </a:xfrm>
          <a:prstGeom prst="rightBrac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115420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6" presetClass="emph" presetSubtype="0" fill="hold" grpId="1" nodeType="withEffect">
                                  <p:stCondLst>
                                    <p:cond delay="2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 tmFilter="0, 0; .2, .5; .8, .5; 1, 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" dur="250" autoRev="1" fill="hold"/>
                                        <p:tgtEl>
                                          <p:spTgt spid="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4" presetID="1" presetClass="entr" presetSubtype="0" fill="hold" grpId="0" nodeType="withEffect">
                                  <p:stCondLst>
                                    <p:cond delay="250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grpId="0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7" grpId="1"/>
      <p:bldP spid="12" grpId="0"/>
      <p:bldP spid="13" grpId="0" animBg="1"/>
      <p:bldP spid="1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2"/>
          <p:cNvSpPr>
            <a:spLocks noGrp="1"/>
          </p:cNvSpPr>
          <p:nvPr>
            <p:ph type="title"/>
          </p:nvPr>
        </p:nvSpPr>
        <p:spPr>
          <a:xfrm>
            <a:off x="1" y="17577"/>
            <a:ext cx="9143999" cy="295052"/>
          </a:xfrm>
          <a:noFill/>
          <a:ln>
            <a:noFill/>
          </a:ln>
        </p:spPr>
        <p:txBody>
          <a:bodyPr spcFirstLastPara="1" wrap="square" lIns="0" tIns="0" rIns="72000" bIns="0" anchor="b" anchorCtr="0">
            <a:noAutofit/>
          </a:bodyPr>
          <a:lstStyle/>
          <a:p>
            <a:pPr algn="ctr">
              <a:buClr>
                <a:srgbClr val="000000"/>
              </a:buClr>
              <a:buSzPts val="1400"/>
              <a:buFont typeface="Arial"/>
            </a:pPr>
            <a:r>
              <a:rPr lang="en-US" sz="1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CẬP NHẬT MỤC TIÊU TĂNG TRƯỞNG XANH HƯỚNG TỚI PTR0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3445AE4D-1A01-F617-3443-66F6140C4B61}"/>
              </a:ext>
            </a:extLst>
          </p:cNvPr>
          <p:cNvGrpSpPr/>
          <p:nvPr/>
        </p:nvGrpSpPr>
        <p:grpSpPr>
          <a:xfrm>
            <a:off x="67205" y="846163"/>
            <a:ext cx="8923366" cy="3118011"/>
            <a:chOff x="798617" y="2179825"/>
            <a:chExt cx="8021584" cy="2118260"/>
          </a:xfrm>
        </p:grpSpPr>
        <p:sp>
          <p:nvSpPr>
            <p:cNvPr id="4" name="Freeform 12">
              <a:extLst>
                <a:ext uri="{FF2B5EF4-FFF2-40B4-BE49-F238E27FC236}">
                  <a16:creationId xmlns:a16="http://schemas.microsoft.com/office/drawing/2014/main" id="{CBC67836-05D7-5E99-998C-30DBEED8D741}"/>
                </a:ext>
              </a:extLst>
            </p:cNvPr>
            <p:cNvSpPr/>
            <p:nvPr/>
          </p:nvSpPr>
          <p:spPr>
            <a:xfrm>
              <a:off x="798617" y="2533442"/>
              <a:ext cx="1455626" cy="1414928"/>
            </a:xfrm>
            <a:custGeom>
              <a:avLst/>
              <a:gdLst>
                <a:gd name="connsiteX0" fmla="*/ 0 w 1092848"/>
                <a:gd name="connsiteY0" fmla="*/ 90137 h 901371"/>
                <a:gd name="connsiteX1" fmla="*/ 90137 w 1092848"/>
                <a:gd name="connsiteY1" fmla="*/ 0 h 901371"/>
                <a:gd name="connsiteX2" fmla="*/ 1002711 w 1092848"/>
                <a:gd name="connsiteY2" fmla="*/ 0 h 901371"/>
                <a:gd name="connsiteX3" fmla="*/ 1092848 w 1092848"/>
                <a:gd name="connsiteY3" fmla="*/ 90137 h 901371"/>
                <a:gd name="connsiteX4" fmla="*/ 1092848 w 1092848"/>
                <a:gd name="connsiteY4" fmla="*/ 811234 h 901371"/>
                <a:gd name="connsiteX5" fmla="*/ 1002711 w 1092848"/>
                <a:gd name="connsiteY5" fmla="*/ 901371 h 901371"/>
                <a:gd name="connsiteX6" fmla="*/ 90137 w 1092848"/>
                <a:gd name="connsiteY6" fmla="*/ 901371 h 901371"/>
                <a:gd name="connsiteX7" fmla="*/ 0 w 1092848"/>
                <a:gd name="connsiteY7" fmla="*/ 811234 h 901371"/>
                <a:gd name="connsiteX8" fmla="*/ 0 w 1092848"/>
                <a:gd name="connsiteY8" fmla="*/ 90137 h 9013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092848" h="901371">
                  <a:moveTo>
                    <a:pt x="0" y="90137"/>
                  </a:moveTo>
                  <a:cubicBezTo>
                    <a:pt x="0" y="40356"/>
                    <a:pt x="40356" y="0"/>
                    <a:pt x="90137" y="0"/>
                  </a:cubicBezTo>
                  <a:lnTo>
                    <a:pt x="1002711" y="0"/>
                  </a:lnTo>
                  <a:cubicBezTo>
                    <a:pt x="1052492" y="0"/>
                    <a:pt x="1092848" y="40356"/>
                    <a:pt x="1092848" y="90137"/>
                  </a:cubicBezTo>
                  <a:lnTo>
                    <a:pt x="1092848" y="811234"/>
                  </a:lnTo>
                  <a:cubicBezTo>
                    <a:pt x="1092848" y="861015"/>
                    <a:pt x="1052492" y="901371"/>
                    <a:pt x="1002711" y="901371"/>
                  </a:cubicBezTo>
                  <a:lnTo>
                    <a:pt x="90137" y="901371"/>
                  </a:lnTo>
                  <a:cubicBezTo>
                    <a:pt x="40356" y="901371"/>
                    <a:pt x="0" y="861015"/>
                    <a:pt x="0" y="811234"/>
                  </a:cubicBezTo>
                  <a:lnTo>
                    <a:pt x="0" y="90137"/>
                  </a:lnTo>
                  <a:close/>
                </a:path>
              </a:pathLst>
            </a:custGeom>
            <a:ln>
              <a:solidFill>
                <a:srgbClr val="00B7C0"/>
              </a:solidFill>
            </a:ln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34078" tIns="34078" rIns="34078" bIns="227229" numCol="1" spcCol="1270" anchor="t" anchorCtr="0">
              <a:noAutofit/>
            </a:bodyPr>
            <a:lstStyle/>
            <a:p>
              <a:pPr lvl="1" algn="just" defTabSz="31115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</a:pPr>
              <a:endParaRPr lang="en-AU" sz="1200" kern="1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lvl="1" algn="just" defTabSz="31115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</a:pPr>
              <a:r>
                <a:rPr lang="en-AU" sz="1200" kern="1200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- </a:t>
              </a:r>
              <a:r>
                <a:rPr lang="en-AU" sz="1200" kern="1200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Tiềm</a:t>
              </a:r>
              <a:r>
                <a:rPr lang="en-AU" sz="1200" kern="1200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AU" sz="1200" kern="1200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năng</a:t>
              </a:r>
              <a:r>
                <a:rPr lang="en-AU" sz="1200" kern="1200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AU" sz="1200" kern="1200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giảm</a:t>
              </a:r>
              <a:r>
                <a:rPr lang="en-AU" sz="1200" kern="1200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AU" sz="1200" kern="1200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phát</a:t>
              </a:r>
              <a:r>
                <a:rPr lang="en-AU" sz="1200" kern="1200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AU" sz="1200" kern="1200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thải</a:t>
              </a:r>
              <a:r>
                <a:rPr lang="en-AU" sz="1200" kern="1200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/ </a:t>
              </a:r>
              <a:r>
                <a:rPr lang="en-AU" sz="1200" kern="1200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hấp</a:t>
              </a:r>
              <a:r>
                <a:rPr lang="en-AU" sz="1200" kern="1200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AU" sz="1200" kern="1200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thu</a:t>
              </a:r>
              <a:r>
                <a:rPr lang="en-AU" sz="1200" kern="1200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KNK.</a:t>
              </a:r>
            </a:p>
            <a:p>
              <a:pPr lvl="1" algn="just" defTabSz="31115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</a:pPr>
              <a:r>
                <a:rPr lang="en-US" sz="1200" kern="1200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- </a:t>
              </a:r>
              <a:r>
                <a:rPr lang="vi-VN" sz="1200" kern="1200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Xu hướng công nghệ</a:t>
              </a:r>
              <a:r>
                <a:rPr lang="en-US" sz="1200" kern="1200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.</a:t>
              </a:r>
            </a:p>
            <a:p>
              <a:pPr lvl="1" algn="just" defTabSz="31115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</a:pPr>
              <a:r>
                <a:rPr lang="en-US" sz="1200" kern="1200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- </a:t>
              </a:r>
              <a:r>
                <a:rPr lang="vi-VN" sz="1200" kern="1200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Mục tiêu phát triển ngành</a:t>
              </a:r>
              <a:r>
                <a:rPr lang="en-US" sz="1200" kern="1200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.</a:t>
              </a:r>
            </a:p>
          </p:txBody>
        </p:sp>
        <p:sp>
          <p:nvSpPr>
            <p:cNvPr id="6" name="Shape 5">
              <a:extLst>
                <a:ext uri="{FF2B5EF4-FFF2-40B4-BE49-F238E27FC236}">
                  <a16:creationId xmlns:a16="http://schemas.microsoft.com/office/drawing/2014/main" id="{6F6C5033-3322-9546-8D38-0A20496A6BA4}"/>
                </a:ext>
              </a:extLst>
            </p:cNvPr>
            <p:cNvSpPr/>
            <p:nvPr/>
          </p:nvSpPr>
          <p:spPr>
            <a:xfrm rot="20923255">
              <a:off x="1562776" y="3352198"/>
              <a:ext cx="1578688" cy="945887"/>
            </a:xfrm>
            <a:prstGeom prst="leftCircularArrow">
              <a:avLst>
                <a:gd name="adj1" fmla="val 4967"/>
                <a:gd name="adj2" fmla="val 638704"/>
                <a:gd name="adj3" fmla="val 2414215"/>
                <a:gd name="adj4" fmla="val 9024489"/>
                <a:gd name="adj5" fmla="val 5795"/>
              </a:avLst>
            </a:prstGeom>
            <a:solidFill>
              <a:srgbClr val="00DBE6"/>
            </a:solidFill>
          </p:spPr>
          <p:style>
            <a:ln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6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7" name="Freeform 14">
              <a:extLst>
                <a:ext uri="{FF2B5EF4-FFF2-40B4-BE49-F238E27FC236}">
                  <a16:creationId xmlns:a16="http://schemas.microsoft.com/office/drawing/2014/main" id="{F6658E34-41E4-C0A0-97EE-24C89A60886C}"/>
                </a:ext>
              </a:extLst>
            </p:cNvPr>
            <p:cNvSpPr/>
            <p:nvPr/>
          </p:nvSpPr>
          <p:spPr>
            <a:xfrm>
              <a:off x="876127" y="3840771"/>
              <a:ext cx="1378117" cy="382728"/>
            </a:xfrm>
            <a:custGeom>
              <a:avLst/>
              <a:gdLst>
                <a:gd name="connsiteX0" fmla="*/ 0 w 971421"/>
                <a:gd name="connsiteY0" fmla="*/ 38630 h 386302"/>
                <a:gd name="connsiteX1" fmla="*/ 38630 w 971421"/>
                <a:gd name="connsiteY1" fmla="*/ 0 h 386302"/>
                <a:gd name="connsiteX2" fmla="*/ 932791 w 971421"/>
                <a:gd name="connsiteY2" fmla="*/ 0 h 386302"/>
                <a:gd name="connsiteX3" fmla="*/ 971421 w 971421"/>
                <a:gd name="connsiteY3" fmla="*/ 38630 h 386302"/>
                <a:gd name="connsiteX4" fmla="*/ 971421 w 971421"/>
                <a:gd name="connsiteY4" fmla="*/ 347672 h 386302"/>
                <a:gd name="connsiteX5" fmla="*/ 932791 w 971421"/>
                <a:gd name="connsiteY5" fmla="*/ 386302 h 386302"/>
                <a:gd name="connsiteX6" fmla="*/ 38630 w 971421"/>
                <a:gd name="connsiteY6" fmla="*/ 386302 h 386302"/>
                <a:gd name="connsiteX7" fmla="*/ 0 w 971421"/>
                <a:gd name="connsiteY7" fmla="*/ 347672 h 386302"/>
                <a:gd name="connsiteX8" fmla="*/ 0 w 971421"/>
                <a:gd name="connsiteY8" fmla="*/ 38630 h 3863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71421" h="386302">
                  <a:moveTo>
                    <a:pt x="0" y="38630"/>
                  </a:moveTo>
                  <a:cubicBezTo>
                    <a:pt x="0" y="17295"/>
                    <a:pt x="17295" y="0"/>
                    <a:pt x="38630" y="0"/>
                  </a:cubicBezTo>
                  <a:lnTo>
                    <a:pt x="932791" y="0"/>
                  </a:lnTo>
                  <a:cubicBezTo>
                    <a:pt x="954126" y="0"/>
                    <a:pt x="971421" y="17295"/>
                    <a:pt x="971421" y="38630"/>
                  </a:cubicBezTo>
                  <a:lnTo>
                    <a:pt x="971421" y="347672"/>
                  </a:lnTo>
                  <a:cubicBezTo>
                    <a:pt x="971421" y="369007"/>
                    <a:pt x="954126" y="386302"/>
                    <a:pt x="932791" y="386302"/>
                  </a:cubicBezTo>
                  <a:lnTo>
                    <a:pt x="38630" y="386302"/>
                  </a:lnTo>
                  <a:cubicBezTo>
                    <a:pt x="17295" y="386302"/>
                    <a:pt x="0" y="369007"/>
                    <a:pt x="0" y="347672"/>
                  </a:cubicBezTo>
                  <a:lnTo>
                    <a:pt x="0" y="38630"/>
                  </a:lnTo>
                  <a:close/>
                </a:path>
              </a:pathLst>
            </a:custGeom>
            <a:solidFill>
              <a:srgbClr val="00B7C0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26554" tIns="21474" rIns="26554" bIns="21474" numCol="1" spcCol="1270" anchor="ctr" anchorCtr="0">
              <a:noAutofit/>
            </a:bodyPr>
            <a:lstStyle/>
            <a:p>
              <a:pPr lvl="0" algn="ctr" defTabSz="3556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vi-VN" sz="1200" kern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Công nghệ/</a:t>
              </a:r>
              <a:r>
                <a:rPr lang="en-US" sz="1200" kern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AU" sz="1200" kern="1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Tiềm</a:t>
              </a:r>
              <a:r>
                <a:rPr lang="en-AU" sz="1200" kern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AU" sz="1200" kern="1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năng</a:t>
              </a:r>
              <a:r>
                <a:rPr lang="vi-VN" sz="1200" kern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phát thải theo lĩnh vực</a:t>
              </a:r>
              <a:endParaRPr lang="en-US" sz="1200" kern="12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8" name="Freeform 15">
              <a:extLst>
                <a:ext uri="{FF2B5EF4-FFF2-40B4-BE49-F238E27FC236}">
                  <a16:creationId xmlns:a16="http://schemas.microsoft.com/office/drawing/2014/main" id="{4DB82330-3515-3BEC-A17E-BCD8B5C7E3D7}"/>
                </a:ext>
              </a:extLst>
            </p:cNvPr>
            <p:cNvSpPr/>
            <p:nvPr/>
          </p:nvSpPr>
          <p:spPr>
            <a:xfrm>
              <a:off x="2438833" y="2538615"/>
              <a:ext cx="1386160" cy="1410001"/>
            </a:xfrm>
            <a:custGeom>
              <a:avLst/>
              <a:gdLst>
                <a:gd name="connsiteX0" fmla="*/ 0 w 1092848"/>
                <a:gd name="connsiteY0" fmla="*/ 90137 h 901371"/>
                <a:gd name="connsiteX1" fmla="*/ 90137 w 1092848"/>
                <a:gd name="connsiteY1" fmla="*/ 0 h 901371"/>
                <a:gd name="connsiteX2" fmla="*/ 1002711 w 1092848"/>
                <a:gd name="connsiteY2" fmla="*/ 0 h 901371"/>
                <a:gd name="connsiteX3" fmla="*/ 1092848 w 1092848"/>
                <a:gd name="connsiteY3" fmla="*/ 90137 h 901371"/>
                <a:gd name="connsiteX4" fmla="*/ 1092848 w 1092848"/>
                <a:gd name="connsiteY4" fmla="*/ 811234 h 901371"/>
                <a:gd name="connsiteX5" fmla="*/ 1002711 w 1092848"/>
                <a:gd name="connsiteY5" fmla="*/ 901371 h 901371"/>
                <a:gd name="connsiteX6" fmla="*/ 90137 w 1092848"/>
                <a:gd name="connsiteY6" fmla="*/ 901371 h 901371"/>
                <a:gd name="connsiteX7" fmla="*/ 0 w 1092848"/>
                <a:gd name="connsiteY7" fmla="*/ 811234 h 901371"/>
                <a:gd name="connsiteX8" fmla="*/ 0 w 1092848"/>
                <a:gd name="connsiteY8" fmla="*/ 90137 h 9013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092848" h="901371">
                  <a:moveTo>
                    <a:pt x="0" y="90137"/>
                  </a:moveTo>
                  <a:cubicBezTo>
                    <a:pt x="0" y="40356"/>
                    <a:pt x="40356" y="0"/>
                    <a:pt x="90137" y="0"/>
                  </a:cubicBezTo>
                  <a:lnTo>
                    <a:pt x="1002711" y="0"/>
                  </a:lnTo>
                  <a:cubicBezTo>
                    <a:pt x="1052492" y="0"/>
                    <a:pt x="1092848" y="40356"/>
                    <a:pt x="1092848" y="90137"/>
                  </a:cubicBezTo>
                  <a:lnTo>
                    <a:pt x="1092848" y="811234"/>
                  </a:lnTo>
                  <a:cubicBezTo>
                    <a:pt x="1092848" y="861015"/>
                    <a:pt x="1052492" y="901371"/>
                    <a:pt x="1002711" y="901371"/>
                  </a:cubicBezTo>
                  <a:lnTo>
                    <a:pt x="90137" y="901371"/>
                  </a:lnTo>
                  <a:cubicBezTo>
                    <a:pt x="40356" y="901371"/>
                    <a:pt x="0" y="861015"/>
                    <a:pt x="0" y="811234"/>
                  </a:cubicBezTo>
                  <a:lnTo>
                    <a:pt x="0" y="90137"/>
                  </a:lnTo>
                  <a:close/>
                </a:path>
              </a:pathLst>
            </a:custGeom>
            <a:ln>
              <a:solidFill>
                <a:srgbClr val="00B7C0"/>
              </a:solidFill>
            </a:ln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34078" tIns="227229" rIns="34078" bIns="34078" numCol="1" spcCol="1270" anchor="t" anchorCtr="0">
              <a:noAutofit/>
            </a:bodyPr>
            <a:lstStyle/>
            <a:p>
              <a:pPr lvl="1" algn="just" defTabSz="31115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</a:pPr>
              <a:endParaRPr lang="en-US" sz="1200" b="0" i="0" u="none" strike="noStrike" kern="1200" cap="none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endParaRPr>
            </a:p>
            <a:p>
              <a:pPr lvl="1" algn="ctr" defTabSz="31115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</a:pPr>
              <a:r>
                <a:rPr lang="en-US" sz="1200" b="0" i="0" u="none" strike="noStrike" kern="1200" cap="none" dirty="0" err="1">
                  <a:solidFill>
                    <a:srgbClr val="002060"/>
                  </a:solidFill>
                  <a:effectLst/>
                  <a:latin typeface="Times New Roman" panose="02020603050405020304" pitchFamily="18" charset="0"/>
                  <a:ea typeface="Arial"/>
                  <a:cs typeface="Times New Roman" panose="02020603050405020304" pitchFamily="18" charset="0"/>
                  <a:sym typeface="Arial"/>
                </a:rPr>
                <a:t>Tác</a:t>
              </a:r>
              <a:r>
                <a:rPr lang="en-US" sz="1200" b="0" i="0" u="none" strike="noStrike" kern="1200" cap="none" dirty="0">
                  <a:solidFill>
                    <a:srgbClr val="002060"/>
                  </a:solidFill>
                  <a:effectLst/>
                  <a:latin typeface="Times New Roman" panose="02020603050405020304" pitchFamily="18" charset="0"/>
                  <a:ea typeface="Arial"/>
                  <a:cs typeface="Times New Roman" panose="02020603050405020304" pitchFamily="18" charset="0"/>
                  <a:sym typeface="Arial"/>
                </a:rPr>
                <a:t> </a:t>
              </a:r>
              <a:r>
                <a:rPr lang="en-US" sz="1200" b="0" i="0" u="none" strike="noStrike" kern="1200" cap="none" dirty="0" err="1">
                  <a:solidFill>
                    <a:srgbClr val="002060"/>
                  </a:solidFill>
                  <a:effectLst/>
                  <a:latin typeface="Times New Roman" panose="02020603050405020304" pitchFamily="18" charset="0"/>
                  <a:ea typeface="Arial"/>
                  <a:cs typeface="Times New Roman" panose="02020603050405020304" pitchFamily="18" charset="0"/>
                  <a:sym typeface="Arial"/>
                </a:rPr>
                <a:t>động</a:t>
              </a:r>
              <a:r>
                <a:rPr lang="en-US" sz="1200" b="0" i="0" u="none" strike="noStrike" kern="1200" cap="none" dirty="0">
                  <a:solidFill>
                    <a:srgbClr val="002060"/>
                  </a:solidFill>
                  <a:effectLst/>
                  <a:latin typeface="Times New Roman" panose="02020603050405020304" pitchFamily="18" charset="0"/>
                  <a:ea typeface="Arial"/>
                  <a:cs typeface="Times New Roman" panose="02020603050405020304" pitchFamily="18" charset="0"/>
                  <a:sym typeface="Arial"/>
                </a:rPr>
                <a:t> </a:t>
              </a:r>
              <a:r>
                <a:rPr lang="en-US" sz="1200" b="0" i="0" u="none" strike="noStrike" kern="1200" cap="none" dirty="0" err="1">
                  <a:solidFill>
                    <a:srgbClr val="002060"/>
                  </a:solidFill>
                  <a:effectLst/>
                  <a:latin typeface="Times New Roman" panose="02020603050405020304" pitchFamily="18" charset="0"/>
                  <a:ea typeface="Arial"/>
                  <a:cs typeface="Times New Roman" panose="02020603050405020304" pitchFamily="18" charset="0"/>
                  <a:sym typeface="Arial"/>
                </a:rPr>
                <a:t>tích</a:t>
              </a:r>
              <a:r>
                <a:rPr lang="en-US" sz="1200" b="0" i="0" u="none" strike="noStrike" kern="1200" cap="none" dirty="0">
                  <a:solidFill>
                    <a:srgbClr val="002060"/>
                  </a:solidFill>
                  <a:effectLst/>
                  <a:latin typeface="Times New Roman" panose="02020603050405020304" pitchFamily="18" charset="0"/>
                  <a:ea typeface="Arial"/>
                  <a:cs typeface="Times New Roman" panose="02020603050405020304" pitchFamily="18" charset="0"/>
                  <a:sym typeface="Arial"/>
                </a:rPr>
                <a:t> </a:t>
              </a:r>
              <a:r>
                <a:rPr lang="en-US" sz="1200" b="0" i="0" u="none" strike="noStrike" kern="1200" cap="none" dirty="0" err="1">
                  <a:solidFill>
                    <a:srgbClr val="002060"/>
                  </a:solidFill>
                  <a:effectLst/>
                  <a:latin typeface="Times New Roman" panose="02020603050405020304" pitchFamily="18" charset="0"/>
                  <a:ea typeface="Arial"/>
                  <a:cs typeface="Times New Roman" panose="02020603050405020304" pitchFamily="18" charset="0"/>
                  <a:sym typeface="Arial"/>
                </a:rPr>
                <a:t>lũy</a:t>
              </a:r>
              <a:r>
                <a:rPr lang="en-US" sz="1200" b="0" i="0" u="none" strike="noStrike" kern="1200" cap="none" dirty="0">
                  <a:solidFill>
                    <a:srgbClr val="002060"/>
                  </a:solidFill>
                  <a:effectLst/>
                  <a:latin typeface="Times New Roman" panose="02020603050405020304" pitchFamily="18" charset="0"/>
                  <a:ea typeface="Arial"/>
                  <a:cs typeface="Times New Roman" panose="02020603050405020304" pitchFamily="18" charset="0"/>
                  <a:sym typeface="Arial"/>
                </a:rPr>
                <a:t> </a:t>
              </a:r>
              <a:r>
                <a:rPr lang="en-US" sz="1200" b="0" i="0" u="none" strike="noStrike" kern="1200" cap="none" dirty="0" err="1">
                  <a:solidFill>
                    <a:srgbClr val="002060"/>
                  </a:solidFill>
                  <a:effectLst/>
                  <a:latin typeface="Times New Roman" panose="02020603050405020304" pitchFamily="18" charset="0"/>
                  <a:ea typeface="Arial"/>
                  <a:cs typeface="Times New Roman" panose="02020603050405020304" pitchFamily="18" charset="0"/>
                  <a:sym typeface="Arial"/>
                </a:rPr>
                <a:t>của</a:t>
              </a:r>
              <a:r>
                <a:rPr lang="en-US" sz="1200" b="0" i="0" u="none" strike="noStrike" kern="1200" cap="none" dirty="0">
                  <a:solidFill>
                    <a:srgbClr val="002060"/>
                  </a:solidFill>
                  <a:effectLst/>
                  <a:latin typeface="Times New Roman" panose="02020603050405020304" pitchFamily="18" charset="0"/>
                  <a:ea typeface="Arial"/>
                  <a:cs typeface="Times New Roman" panose="02020603050405020304" pitchFamily="18" charset="0"/>
                  <a:sym typeface="Arial"/>
                </a:rPr>
                <a:t> </a:t>
              </a:r>
              <a:r>
                <a:rPr lang="en-US" sz="1200" b="0" i="0" u="none" strike="noStrike" kern="1200" cap="none" dirty="0" err="1">
                  <a:solidFill>
                    <a:srgbClr val="002060"/>
                  </a:solidFill>
                  <a:effectLst/>
                  <a:latin typeface="Times New Roman" panose="02020603050405020304" pitchFamily="18" charset="0"/>
                  <a:ea typeface="Arial"/>
                  <a:cs typeface="Times New Roman" panose="02020603050405020304" pitchFamily="18" charset="0"/>
                  <a:sym typeface="Arial"/>
                </a:rPr>
                <a:t>tất</a:t>
              </a:r>
              <a:r>
                <a:rPr lang="en-US" sz="1200" b="0" i="0" u="none" strike="noStrike" kern="1200" cap="none" dirty="0">
                  <a:solidFill>
                    <a:srgbClr val="002060"/>
                  </a:solidFill>
                  <a:effectLst/>
                  <a:latin typeface="Times New Roman" panose="02020603050405020304" pitchFamily="18" charset="0"/>
                  <a:ea typeface="Arial"/>
                  <a:cs typeface="Times New Roman" panose="02020603050405020304" pitchFamily="18" charset="0"/>
                  <a:sym typeface="Arial"/>
                </a:rPr>
                <a:t> </a:t>
              </a:r>
              <a:r>
                <a:rPr lang="en-US" sz="1200" b="0" i="0" u="none" strike="noStrike" kern="1200" cap="none" dirty="0" err="1">
                  <a:solidFill>
                    <a:srgbClr val="002060"/>
                  </a:solidFill>
                  <a:effectLst/>
                  <a:latin typeface="Times New Roman" panose="02020603050405020304" pitchFamily="18" charset="0"/>
                  <a:ea typeface="Arial"/>
                  <a:cs typeface="Times New Roman" panose="02020603050405020304" pitchFamily="18" charset="0"/>
                  <a:sym typeface="Arial"/>
                </a:rPr>
                <a:t>cả</a:t>
              </a:r>
              <a:r>
                <a:rPr lang="en-US" sz="1200" b="0" i="0" u="none" strike="noStrike" kern="1200" cap="none" dirty="0">
                  <a:solidFill>
                    <a:srgbClr val="002060"/>
                  </a:solidFill>
                  <a:effectLst/>
                  <a:latin typeface="Times New Roman" panose="02020603050405020304" pitchFamily="18" charset="0"/>
                  <a:ea typeface="Arial"/>
                  <a:cs typeface="Times New Roman" panose="02020603050405020304" pitchFamily="18" charset="0"/>
                  <a:sym typeface="Arial"/>
                </a:rPr>
                <a:t> </a:t>
              </a:r>
              <a:r>
                <a:rPr lang="en-US" sz="1200" b="0" i="0" u="none" strike="noStrike" kern="1200" cap="none" dirty="0" err="1">
                  <a:solidFill>
                    <a:srgbClr val="002060"/>
                  </a:solidFill>
                  <a:effectLst/>
                  <a:latin typeface="Times New Roman" panose="02020603050405020304" pitchFamily="18" charset="0"/>
                  <a:ea typeface="Arial"/>
                  <a:cs typeface="Times New Roman" panose="02020603050405020304" pitchFamily="18" charset="0"/>
                  <a:sym typeface="Arial"/>
                </a:rPr>
                <a:t>giải</a:t>
              </a:r>
              <a:r>
                <a:rPr lang="en-US" sz="1200" b="0" i="0" u="none" strike="noStrike" kern="1200" cap="none" dirty="0">
                  <a:solidFill>
                    <a:srgbClr val="002060"/>
                  </a:solidFill>
                  <a:effectLst/>
                  <a:latin typeface="Times New Roman" panose="02020603050405020304" pitchFamily="18" charset="0"/>
                  <a:ea typeface="Arial"/>
                  <a:cs typeface="Times New Roman" panose="02020603050405020304" pitchFamily="18" charset="0"/>
                  <a:sym typeface="Arial"/>
                </a:rPr>
                <a:t> </a:t>
              </a:r>
              <a:r>
                <a:rPr lang="en-US" sz="1200" b="0" i="0" u="none" strike="noStrike" kern="1200" cap="none" dirty="0" err="1">
                  <a:solidFill>
                    <a:srgbClr val="002060"/>
                  </a:solidFill>
                  <a:effectLst/>
                  <a:latin typeface="Times New Roman" panose="02020603050405020304" pitchFamily="18" charset="0"/>
                  <a:ea typeface="Arial"/>
                  <a:cs typeface="Times New Roman" panose="02020603050405020304" pitchFamily="18" charset="0"/>
                  <a:sym typeface="Arial"/>
                </a:rPr>
                <a:t>pháp</a:t>
              </a:r>
              <a:r>
                <a:rPr lang="en-US" sz="1200" b="0" i="0" u="none" strike="noStrike" kern="1200" cap="none" dirty="0">
                  <a:solidFill>
                    <a:srgbClr val="002060"/>
                  </a:solidFill>
                  <a:effectLst/>
                  <a:latin typeface="Times New Roman" panose="02020603050405020304" pitchFamily="18" charset="0"/>
                  <a:ea typeface="Arial"/>
                  <a:cs typeface="Times New Roman" panose="02020603050405020304" pitchFamily="18" charset="0"/>
                  <a:sym typeface="Arial"/>
                </a:rPr>
                <a:t> </a:t>
              </a:r>
              <a:r>
                <a:rPr lang="en-US" sz="1200" b="0" i="0" u="none" strike="noStrike" kern="1200" cap="none" dirty="0" err="1">
                  <a:solidFill>
                    <a:srgbClr val="002060"/>
                  </a:solidFill>
                  <a:effectLst/>
                  <a:latin typeface="Times New Roman" panose="02020603050405020304" pitchFamily="18" charset="0"/>
                  <a:ea typeface="Arial"/>
                  <a:cs typeface="Times New Roman" panose="02020603050405020304" pitchFamily="18" charset="0"/>
                  <a:sym typeface="Arial"/>
                </a:rPr>
                <a:t>khả</a:t>
              </a:r>
              <a:r>
                <a:rPr lang="en-US" sz="1200" b="0" i="0" u="none" strike="noStrike" kern="1200" cap="none" dirty="0">
                  <a:solidFill>
                    <a:srgbClr val="002060"/>
                  </a:solidFill>
                  <a:effectLst/>
                  <a:latin typeface="Times New Roman" panose="02020603050405020304" pitchFamily="18" charset="0"/>
                  <a:ea typeface="Arial"/>
                  <a:cs typeface="Times New Roman" panose="02020603050405020304" pitchFamily="18" charset="0"/>
                  <a:sym typeface="Arial"/>
                </a:rPr>
                <a:t> thi </a:t>
              </a:r>
              <a:r>
                <a:rPr lang="en-US" sz="1200" b="0" i="0" u="none" strike="noStrike" kern="1200" cap="none" dirty="0" err="1">
                  <a:solidFill>
                    <a:srgbClr val="002060"/>
                  </a:solidFill>
                  <a:effectLst/>
                  <a:latin typeface="Times New Roman" panose="02020603050405020304" pitchFamily="18" charset="0"/>
                  <a:ea typeface="Arial"/>
                  <a:cs typeface="Times New Roman" panose="02020603050405020304" pitchFamily="18" charset="0"/>
                  <a:sym typeface="Arial"/>
                </a:rPr>
                <a:t>về</a:t>
              </a:r>
              <a:r>
                <a:rPr lang="en-US" sz="1200" b="0" i="0" u="none" strike="noStrike" kern="1200" cap="none" dirty="0">
                  <a:solidFill>
                    <a:srgbClr val="002060"/>
                  </a:solidFill>
                  <a:effectLst/>
                  <a:latin typeface="Times New Roman" panose="02020603050405020304" pitchFamily="18" charset="0"/>
                  <a:ea typeface="Arial"/>
                  <a:cs typeface="Times New Roman" panose="02020603050405020304" pitchFamily="18" charset="0"/>
                  <a:sym typeface="Arial"/>
                </a:rPr>
                <a:t> </a:t>
              </a:r>
              <a:r>
                <a:rPr lang="en-US" sz="1200" b="1" i="0" u="none" strike="noStrike" kern="1200" cap="none" dirty="0" err="1">
                  <a:solidFill>
                    <a:srgbClr val="002060"/>
                  </a:solidFill>
                  <a:effectLst/>
                  <a:latin typeface="Times New Roman" panose="02020603050405020304" pitchFamily="18" charset="0"/>
                  <a:ea typeface="Arial"/>
                  <a:cs typeface="Times New Roman" panose="02020603050405020304" pitchFamily="18" charset="0"/>
                  <a:sym typeface="Arial"/>
                </a:rPr>
                <a:t>kỹ</a:t>
              </a:r>
              <a:r>
                <a:rPr lang="en-US" sz="1200" b="1" i="0" u="none" strike="noStrike" kern="1200" cap="none" dirty="0">
                  <a:solidFill>
                    <a:srgbClr val="002060"/>
                  </a:solidFill>
                  <a:effectLst/>
                  <a:latin typeface="Times New Roman" panose="02020603050405020304" pitchFamily="18" charset="0"/>
                  <a:ea typeface="Arial"/>
                  <a:cs typeface="Times New Roman" panose="02020603050405020304" pitchFamily="18" charset="0"/>
                  <a:sym typeface="Arial"/>
                </a:rPr>
                <a:t> </a:t>
              </a:r>
              <a:r>
                <a:rPr lang="en-US" sz="1200" b="1" i="0" u="none" strike="noStrike" kern="1200" cap="none" dirty="0" err="1">
                  <a:solidFill>
                    <a:srgbClr val="002060"/>
                  </a:solidFill>
                  <a:effectLst/>
                  <a:latin typeface="Times New Roman" panose="02020603050405020304" pitchFamily="18" charset="0"/>
                  <a:ea typeface="Arial"/>
                  <a:cs typeface="Times New Roman" panose="02020603050405020304" pitchFamily="18" charset="0"/>
                  <a:sym typeface="Arial"/>
                </a:rPr>
                <a:t>thuật</a:t>
              </a:r>
              <a:endParaRPr lang="en-US" sz="1200" b="1" kern="1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9" name="Circular Arrow 16">
              <a:extLst>
                <a:ext uri="{FF2B5EF4-FFF2-40B4-BE49-F238E27FC236}">
                  <a16:creationId xmlns:a16="http://schemas.microsoft.com/office/drawing/2014/main" id="{6903E2B6-D7AC-4FFD-66CB-3E6D011A553D}"/>
                </a:ext>
              </a:extLst>
            </p:cNvPr>
            <p:cNvSpPr/>
            <p:nvPr/>
          </p:nvSpPr>
          <p:spPr>
            <a:xfrm rot="585667">
              <a:off x="3108107" y="2189955"/>
              <a:ext cx="1598629" cy="1103114"/>
            </a:xfrm>
            <a:prstGeom prst="circularArrow">
              <a:avLst>
                <a:gd name="adj1" fmla="val 4164"/>
                <a:gd name="adj2" fmla="val 525003"/>
                <a:gd name="adj3" fmla="val 19115816"/>
                <a:gd name="adj4" fmla="val 12391840"/>
                <a:gd name="adj5" fmla="val 4858"/>
              </a:avLst>
            </a:prstGeom>
            <a:solidFill>
              <a:srgbClr val="00DBE6"/>
            </a:solidFill>
          </p:spPr>
          <p:style>
            <a:ln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6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0" name="Freeform 17">
              <a:extLst>
                <a:ext uri="{FF2B5EF4-FFF2-40B4-BE49-F238E27FC236}">
                  <a16:creationId xmlns:a16="http://schemas.microsoft.com/office/drawing/2014/main" id="{49206653-6013-3F3E-F581-E79902C5953D}"/>
                </a:ext>
              </a:extLst>
            </p:cNvPr>
            <p:cNvSpPr/>
            <p:nvPr/>
          </p:nvSpPr>
          <p:spPr>
            <a:xfrm>
              <a:off x="2526510" y="2298622"/>
              <a:ext cx="1130687" cy="343861"/>
            </a:xfrm>
            <a:custGeom>
              <a:avLst/>
              <a:gdLst>
                <a:gd name="connsiteX0" fmla="*/ 0 w 971421"/>
                <a:gd name="connsiteY0" fmla="*/ 38630 h 386302"/>
                <a:gd name="connsiteX1" fmla="*/ 38630 w 971421"/>
                <a:gd name="connsiteY1" fmla="*/ 0 h 386302"/>
                <a:gd name="connsiteX2" fmla="*/ 932791 w 971421"/>
                <a:gd name="connsiteY2" fmla="*/ 0 h 386302"/>
                <a:gd name="connsiteX3" fmla="*/ 971421 w 971421"/>
                <a:gd name="connsiteY3" fmla="*/ 38630 h 386302"/>
                <a:gd name="connsiteX4" fmla="*/ 971421 w 971421"/>
                <a:gd name="connsiteY4" fmla="*/ 347672 h 386302"/>
                <a:gd name="connsiteX5" fmla="*/ 932791 w 971421"/>
                <a:gd name="connsiteY5" fmla="*/ 386302 h 386302"/>
                <a:gd name="connsiteX6" fmla="*/ 38630 w 971421"/>
                <a:gd name="connsiteY6" fmla="*/ 386302 h 386302"/>
                <a:gd name="connsiteX7" fmla="*/ 0 w 971421"/>
                <a:gd name="connsiteY7" fmla="*/ 347672 h 386302"/>
                <a:gd name="connsiteX8" fmla="*/ 0 w 971421"/>
                <a:gd name="connsiteY8" fmla="*/ 38630 h 3863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71421" h="386302">
                  <a:moveTo>
                    <a:pt x="0" y="38630"/>
                  </a:moveTo>
                  <a:cubicBezTo>
                    <a:pt x="0" y="17295"/>
                    <a:pt x="17295" y="0"/>
                    <a:pt x="38630" y="0"/>
                  </a:cubicBezTo>
                  <a:lnTo>
                    <a:pt x="932791" y="0"/>
                  </a:lnTo>
                  <a:cubicBezTo>
                    <a:pt x="954126" y="0"/>
                    <a:pt x="971421" y="17295"/>
                    <a:pt x="971421" y="38630"/>
                  </a:cubicBezTo>
                  <a:lnTo>
                    <a:pt x="971421" y="347672"/>
                  </a:lnTo>
                  <a:cubicBezTo>
                    <a:pt x="971421" y="369007"/>
                    <a:pt x="954126" y="386302"/>
                    <a:pt x="932791" y="386302"/>
                  </a:cubicBezTo>
                  <a:lnTo>
                    <a:pt x="38630" y="386302"/>
                  </a:lnTo>
                  <a:cubicBezTo>
                    <a:pt x="17295" y="386302"/>
                    <a:pt x="0" y="369007"/>
                    <a:pt x="0" y="347672"/>
                  </a:cubicBezTo>
                  <a:lnTo>
                    <a:pt x="0" y="38630"/>
                  </a:lnTo>
                  <a:close/>
                </a:path>
              </a:pathLst>
            </a:custGeom>
            <a:solidFill>
              <a:srgbClr val="00B7C0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26554" tIns="21474" rIns="26554" bIns="21474" numCol="1" spcCol="1270" anchor="ctr" anchorCtr="0">
              <a:noAutofit/>
            </a:bodyPr>
            <a:lstStyle/>
            <a:p>
              <a:pPr lvl="0" algn="ctr" defTabSz="3556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vi-VN" sz="1200" kern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Kịch bản </a:t>
              </a:r>
              <a:r>
                <a:rPr lang="en-AU" sz="1200" kern="1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cao</a:t>
              </a:r>
              <a:r>
                <a:rPr lang="en-AU" sz="1200" kern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AU" sz="1200" kern="1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của</a:t>
              </a:r>
              <a:r>
                <a:rPr lang="en-AU" sz="1200" kern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AU" sz="1200" kern="1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Chiến</a:t>
              </a:r>
              <a:r>
                <a:rPr lang="en-AU" sz="1200" kern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AU" sz="1200" kern="1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lược</a:t>
              </a:r>
              <a:r>
                <a:rPr lang="en-AU" sz="1200" kern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TTX</a:t>
              </a:r>
              <a:endParaRPr lang="en-US" sz="1200" kern="12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1" name="Freeform 18">
              <a:extLst>
                <a:ext uri="{FF2B5EF4-FFF2-40B4-BE49-F238E27FC236}">
                  <a16:creationId xmlns:a16="http://schemas.microsoft.com/office/drawing/2014/main" id="{9EE33224-A0DD-76A0-91B2-F6836660A22F}"/>
                </a:ext>
              </a:extLst>
            </p:cNvPr>
            <p:cNvSpPr/>
            <p:nvPr/>
          </p:nvSpPr>
          <p:spPr>
            <a:xfrm>
              <a:off x="5616509" y="2559619"/>
              <a:ext cx="1598740" cy="1389995"/>
            </a:xfrm>
            <a:custGeom>
              <a:avLst/>
              <a:gdLst>
                <a:gd name="connsiteX0" fmla="*/ 0 w 1138289"/>
                <a:gd name="connsiteY0" fmla="*/ 90137 h 901371"/>
                <a:gd name="connsiteX1" fmla="*/ 90137 w 1138289"/>
                <a:gd name="connsiteY1" fmla="*/ 0 h 901371"/>
                <a:gd name="connsiteX2" fmla="*/ 1048152 w 1138289"/>
                <a:gd name="connsiteY2" fmla="*/ 0 h 901371"/>
                <a:gd name="connsiteX3" fmla="*/ 1138289 w 1138289"/>
                <a:gd name="connsiteY3" fmla="*/ 90137 h 901371"/>
                <a:gd name="connsiteX4" fmla="*/ 1138289 w 1138289"/>
                <a:gd name="connsiteY4" fmla="*/ 811234 h 901371"/>
                <a:gd name="connsiteX5" fmla="*/ 1048152 w 1138289"/>
                <a:gd name="connsiteY5" fmla="*/ 901371 h 901371"/>
                <a:gd name="connsiteX6" fmla="*/ 90137 w 1138289"/>
                <a:gd name="connsiteY6" fmla="*/ 901371 h 901371"/>
                <a:gd name="connsiteX7" fmla="*/ 0 w 1138289"/>
                <a:gd name="connsiteY7" fmla="*/ 811234 h 901371"/>
                <a:gd name="connsiteX8" fmla="*/ 0 w 1138289"/>
                <a:gd name="connsiteY8" fmla="*/ 90137 h 9013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38289" h="901371">
                  <a:moveTo>
                    <a:pt x="0" y="90137"/>
                  </a:moveTo>
                  <a:cubicBezTo>
                    <a:pt x="0" y="40356"/>
                    <a:pt x="40356" y="0"/>
                    <a:pt x="90137" y="0"/>
                  </a:cubicBezTo>
                  <a:lnTo>
                    <a:pt x="1048152" y="0"/>
                  </a:lnTo>
                  <a:cubicBezTo>
                    <a:pt x="1097933" y="0"/>
                    <a:pt x="1138289" y="40356"/>
                    <a:pt x="1138289" y="90137"/>
                  </a:cubicBezTo>
                  <a:lnTo>
                    <a:pt x="1138289" y="811234"/>
                  </a:lnTo>
                  <a:cubicBezTo>
                    <a:pt x="1138289" y="861015"/>
                    <a:pt x="1097933" y="901371"/>
                    <a:pt x="1048152" y="901371"/>
                  </a:cubicBezTo>
                  <a:lnTo>
                    <a:pt x="90137" y="901371"/>
                  </a:lnTo>
                  <a:cubicBezTo>
                    <a:pt x="40356" y="901371"/>
                    <a:pt x="0" y="861015"/>
                    <a:pt x="0" y="811234"/>
                  </a:cubicBezTo>
                  <a:lnTo>
                    <a:pt x="0" y="90137"/>
                  </a:lnTo>
                  <a:close/>
                </a:path>
              </a:pathLst>
            </a:custGeom>
            <a:ln>
              <a:solidFill>
                <a:srgbClr val="00B7C0"/>
              </a:solidFill>
            </a:ln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34078" tIns="34078" rIns="34078" bIns="227229" numCol="1" spcCol="1270" anchor="t" anchorCtr="0">
              <a:noAutofit/>
            </a:bodyPr>
            <a:lstStyle/>
            <a:p>
              <a:pPr marL="57150" indent="-57150" algn="just" defTabSz="311150">
                <a:spcBef>
                  <a:spcPct val="0"/>
                </a:spcBef>
                <a:spcAft>
                  <a:spcPct val="15000"/>
                </a:spcAft>
                <a:buFont typeface="Arial"/>
                <a:buChar char="••"/>
              </a:pPr>
              <a:endParaRPr lang="en-US" sz="1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lvl="1" algn="just" defTabSz="311150">
                <a:spcBef>
                  <a:spcPct val="0"/>
                </a:spcBef>
                <a:spcAft>
                  <a:spcPct val="15000"/>
                </a:spcAft>
              </a:pPr>
              <a:r>
                <a:rPr lang="en-US" sz="1200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- </a:t>
              </a:r>
              <a:r>
                <a:rPr lang="en-US" sz="1200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Tính</a:t>
              </a:r>
              <a:r>
                <a:rPr lang="en-US" sz="1200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1200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khả</a:t>
              </a:r>
              <a:r>
                <a:rPr lang="en-US" sz="1200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thi, </a:t>
              </a:r>
              <a:r>
                <a:rPr lang="en-US" sz="1200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sẵn</a:t>
              </a:r>
              <a:r>
                <a:rPr lang="en-US" sz="1200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1200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sàng</a:t>
              </a:r>
              <a:r>
                <a:rPr lang="en-US" sz="1200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1200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về</a:t>
              </a:r>
              <a:r>
                <a:rPr lang="en-US" sz="1200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1200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năng</a:t>
              </a:r>
              <a:r>
                <a:rPr lang="en-US" sz="1200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1200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lực</a:t>
              </a:r>
              <a:r>
                <a:rPr lang="en-US" sz="1200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. </a:t>
              </a:r>
            </a:p>
            <a:p>
              <a:pPr lvl="1" algn="just" defTabSz="311150">
                <a:spcBef>
                  <a:spcPct val="0"/>
                </a:spcBef>
                <a:spcAft>
                  <a:spcPct val="15000"/>
                </a:spcAft>
              </a:pPr>
              <a:r>
                <a:rPr lang="en-US" sz="1200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- </a:t>
              </a:r>
              <a:r>
                <a:rPr lang="en-US" sz="1200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Tính</a:t>
              </a:r>
              <a:r>
                <a:rPr lang="en-US" sz="1200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1200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hối</a:t>
              </a:r>
              <a:r>
                <a:rPr lang="en-US" sz="1200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1200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tiếc</a:t>
              </a:r>
              <a:r>
                <a:rPr lang="en-US" sz="1200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1200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thấp</a:t>
              </a:r>
              <a:r>
                <a:rPr lang="en-US" sz="1200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/ </a:t>
              </a:r>
              <a:r>
                <a:rPr lang="en-US" sz="1200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không</a:t>
              </a:r>
              <a:r>
                <a:rPr lang="en-US" sz="1200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1200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hối</a:t>
              </a:r>
              <a:r>
                <a:rPr lang="en-US" sz="1200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1200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tiếc</a:t>
              </a:r>
              <a:r>
                <a:rPr lang="en-US" sz="1200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.</a:t>
              </a:r>
            </a:p>
            <a:p>
              <a:pPr lvl="1" algn="just" defTabSz="311150">
                <a:spcBef>
                  <a:spcPct val="0"/>
                </a:spcBef>
                <a:spcAft>
                  <a:spcPct val="15000"/>
                </a:spcAft>
              </a:pPr>
              <a:r>
                <a:rPr lang="en-US" sz="1200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- </a:t>
              </a:r>
              <a:r>
                <a:rPr lang="en-US" sz="1200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Đồng</a:t>
              </a:r>
              <a:r>
                <a:rPr lang="en-US" sz="1200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1200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lợi</a:t>
              </a:r>
              <a:r>
                <a:rPr lang="en-US" sz="1200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1200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ích</a:t>
              </a:r>
              <a:r>
                <a:rPr lang="en-US" sz="1200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.</a:t>
              </a:r>
            </a:p>
            <a:p>
              <a:pPr lvl="1" algn="just" defTabSz="311150">
                <a:spcBef>
                  <a:spcPct val="0"/>
                </a:spcBef>
                <a:spcAft>
                  <a:spcPct val="15000"/>
                </a:spcAft>
              </a:pPr>
              <a:r>
                <a:rPr lang="en-US" sz="1200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- </a:t>
              </a:r>
              <a:r>
                <a:rPr lang="en-US" sz="1200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Khả</a:t>
              </a:r>
              <a:r>
                <a:rPr lang="en-US" sz="1200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1200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năng</a:t>
              </a:r>
              <a:r>
                <a:rPr lang="en-US" sz="1200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1200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lan</a:t>
              </a:r>
              <a:r>
                <a:rPr lang="en-US" sz="1200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1200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tỏa</a:t>
              </a:r>
              <a:r>
                <a:rPr lang="en-US" sz="1200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, </a:t>
              </a:r>
              <a:r>
                <a:rPr lang="en-US" sz="1200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đẩy</a:t>
              </a:r>
              <a:r>
                <a:rPr lang="en-US" sz="1200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1200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mạnh</a:t>
              </a:r>
              <a:r>
                <a:rPr lang="en-US" sz="1200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1200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thực</a:t>
              </a:r>
              <a:r>
                <a:rPr lang="en-US" sz="1200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1200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hiện</a:t>
              </a:r>
              <a:r>
                <a:rPr lang="en-US" sz="1200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PTR0.</a:t>
              </a:r>
            </a:p>
            <a:p>
              <a:pPr marL="57150" lvl="1" indent="-57150" algn="just" defTabSz="311150">
                <a:spcBef>
                  <a:spcPct val="0"/>
                </a:spcBef>
                <a:spcAft>
                  <a:spcPct val="15000"/>
                </a:spcAft>
                <a:buChar char="••"/>
              </a:pPr>
              <a:endParaRPr lang="en-US" sz="1200" b="0" i="0" u="none" strike="noStrike" kern="1200" cap="none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endParaRPr>
            </a:p>
          </p:txBody>
        </p:sp>
        <p:sp>
          <p:nvSpPr>
            <p:cNvPr id="12" name="Freeform 20">
              <a:extLst>
                <a:ext uri="{FF2B5EF4-FFF2-40B4-BE49-F238E27FC236}">
                  <a16:creationId xmlns:a16="http://schemas.microsoft.com/office/drawing/2014/main" id="{749E312A-6494-9E80-DE23-B1F00A51783D}"/>
                </a:ext>
              </a:extLst>
            </p:cNvPr>
            <p:cNvSpPr/>
            <p:nvPr/>
          </p:nvSpPr>
          <p:spPr>
            <a:xfrm>
              <a:off x="3952421" y="2533441"/>
              <a:ext cx="1559709" cy="1414928"/>
            </a:xfrm>
            <a:custGeom>
              <a:avLst/>
              <a:gdLst>
                <a:gd name="connsiteX0" fmla="*/ 0 w 1092848"/>
                <a:gd name="connsiteY0" fmla="*/ 90137 h 901371"/>
                <a:gd name="connsiteX1" fmla="*/ 90137 w 1092848"/>
                <a:gd name="connsiteY1" fmla="*/ 0 h 901371"/>
                <a:gd name="connsiteX2" fmla="*/ 1002711 w 1092848"/>
                <a:gd name="connsiteY2" fmla="*/ 0 h 901371"/>
                <a:gd name="connsiteX3" fmla="*/ 1092848 w 1092848"/>
                <a:gd name="connsiteY3" fmla="*/ 90137 h 901371"/>
                <a:gd name="connsiteX4" fmla="*/ 1092848 w 1092848"/>
                <a:gd name="connsiteY4" fmla="*/ 811234 h 901371"/>
                <a:gd name="connsiteX5" fmla="*/ 1002711 w 1092848"/>
                <a:gd name="connsiteY5" fmla="*/ 901371 h 901371"/>
                <a:gd name="connsiteX6" fmla="*/ 90137 w 1092848"/>
                <a:gd name="connsiteY6" fmla="*/ 901371 h 901371"/>
                <a:gd name="connsiteX7" fmla="*/ 0 w 1092848"/>
                <a:gd name="connsiteY7" fmla="*/ 811234 h 901371"/>
                <a:gd name="connsiteX8" fmla="*/ 0 w 1092848"/>
                <a:gd name="connsiteY8" fmla="*/ 90137 h 9013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092848" h="901371">
                  <a:moveTo>
                    <a:pt x="0" y="90137"/>
                  </a:moveTo>
                  <a:cubicBezTo>
                    <a:pt x="0" y="40356"/>
                    <a:pt x="40356" y="0"/>
                    <a:pt x="90137" y="0"/>
                  </a:cubicBezTo>
                  <a:lnTo>
                    <a:pt x="1002711" y="0"/>
                  </a:lnTo>
                  <a:cubicBezTo>
                    <a:pt x="1052492" y="0"/>
                    <a:pt x="1092848" y="40356"/>
                    <a:pt x="1092848" y="90137"/>
                  </a:cubicBezTo>
                  <a:lnTo>
                    <a:pt x="1092848" y="811234"/>
                  </a:lnTo>
                  <a:cubicBezTo>
                    <a:pt x="1092848" y="861015"/>
                    <a:pt x="1052492" y="901371"/>
                    <a:pt x="1002711" y="901371"/>
                  </a:cubicBezTo>
                  <a:lnTo>
                    <a:pt x="90137" y="901371"/>
                  </a:lnTo>
                  <a:cubicBezTo>
                    <a:pt x="40356" y="901371"/>
                    <a:pt x="0" y="861015"/>
                    <a:pt x="0" y="811234"/>
                  </a:cubicBezTo>
                  <a:lnTo>
                    <a:pt x="0" y="90137"/>
                  </a:lnTo>
                  <a:close/>
                </a:path>
              </a:pathLst>
            </a:custGeom>
            <a:ln>
              <a:solidFill>
                <a:srgbClr val="00B7C0"/>
              </a:solidFill>
            </a:ln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34078" tIns="34078" rIns="34078" bIns="227229" numCol="1" spcCol="1270" anchor="t" anchorCtr="0">
              <a:noAutofit/>
            </a:bodyPr>
            <a:lstStyle/>
            <a:p>
              <a:pPr marL="58738" lvl="1" algn="just" defTabSz="287338">
                <a:spcBef>
                  <a:spcPct val="0"/>
                </a:spcBef>
                <a:spcAft>
                  <a:spcPct val="15000"/>
                </a:spcAft>
              </a:pPr>
              <a:endParaRPr lang="en-US" sz="1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marL="58738" lvl="1" algn="just" defTabSz="287338">
                <a:spcBef>
                  <a:spcPct val="0"/>
                </a:spcBef>
                <a:spcAft>
                  <a:spcPct val="15000"/>
                </a:spcAft>
              </a:pPr>
              <a:r>
                <a:rPr lang="en-US" sz="1200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Phân</a:t>
              </a:r>
              <a:r>
                <a:rPr lang="en-US" sz="1200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1200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tích</a:t>
              </a:r>
              <a:r>
                <a:rPr lang="en-US" sz="1200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1200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đa</a:t>
              </a:r>
              <a:r>
                <a:rPr lang="en-US" sz="1200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1200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chiều</a:t>
              </a:r>
              <a:r>
                <a:rPr lang="en-US" sz="1200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: </a:t>
              </a:r>
            </a:p>
            <a:p>
              <a:pPr lvl="1" algn="just" defTabSz="287338">
                <a:spcBef>
                  <a:spcPct val="0"/>
                </a:spcBef>
                <a:spcAft>
                  <a:spcPct val="15000"/>
                </a:spcAft>
              </a:pPr>
              <a:r>
                <a:rPr lang="en-US" sz="1200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- SWOT</a:t>
              </a:r>
            </a:p>
            <a:p>
              <a:pPr lvl="1" algn="just" defTabSz="287338">
                <a:spcBef>
                  <a:spcPct val="0"/>
                </a:spcBef>
                <a:spcAft>
                  <a:spcPct val="15000"/>
                </a:spcAft>
              </a:pPr>
              <a:r>
                <a:rPr lang="en-US" sz="1200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- </a:t>
              </a:r>
              <a:r>
                <a:rPr lang="en-US" sz="1200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Tác</a:t>
              </a:r>
              <a:r>
                <a:rPr lang="en-US" sz="1200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1200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động</a:t>
              </a:r>
              <a:r>
                <a:rPr lang="en-US" sz="1200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KT-XH, </a:t>
              </a:r>
              <a:r>
                <a:rPr lang="en-US" sz="1200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mục</a:t>
              </a:r>
              <a:r>
                <a:rPr lang="en-US" sz="1200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1200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tiêu</a:t>
              </a:r>
              <a:r>
                <a:rPr lang="en-US" sz="1200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PTBV (SDGs), </a:t>
              </a:r>
              <a:r>
                <a:rPr lang="en-US" sz="1200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hệ</a:t>
              </a:r>
              <a:r>
                <a:rPr lang="en-US" sz="1200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1200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thống</a:t>
              </a:r>
              <a:r>
                <a:rPr lang="en-US" sz="1200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1200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chính</a:t>
              </a:r>
              <a:r>
                <a:rPr lang="en-US" sz="1200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1200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sách</a:t>
              </a:r>
              <a:endParaRPr lang="en-US" sz="1200" kern="1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8" name="Freeform 23">
              <a:extLst>
                <a:ext uri="{FF2B5EF4-FFF2-40B4-BE49-F238E27FC236}">
                  <a16:creationId xmlns:a16="http://schemas.microsoft.com/office/drawing/2014/main" id="{0AEEDD61-53CD-B6DF-9BD3-DBA22B5AE5B8}"/>
                </a:ext>
              </a:extLst>
            </p:cNvPr>
            <p:cNvSpPr/>
            <p:nvPr/>
          </p:nvSpPr>
          <p:spPr>
            <a:xfrm>
              <a:off x="7341554" y="2558374"/>
              <a:ext cx="1468266" cy="1389995"/>
            </a:xfrm>
            <a:custGeom>
              <a:avLst/>
              <a:gdLst>
                <a:gd name="connsiteX0" fmla="*/ 0 w 1092848"/>
                <a:gd name="connsiteY0" fmla="*/ 90137 h 901371"/>
                <a:gd name="connsiteX1" fmla="*/ 90137 w 1092848"/>
                <a:gd name="connsiteY1" fmla="*/ 0 h 901371"/>
                <a:gd name="connsiteX2" fmla="*/ 1002711 w 1092848"/>
                <a:gd name="connsiteY2" fmla="*/ 0 h 901371"/>
                <a:gd name="connsiteX3" fmla="*/ 1092848 w 1092848"/>
                <a:gd name="connsiteY3" fmla="*/ 90137 h 901371"/>
                <a:gd name="connsiteX4" fmla="*/ 1092848 w 1092848"/>
                <a:gd name="connsiteY4" fmla="*/ 811234 h 901371"/>
                <a:gd name="connsiteX5" fmla="*/ 1002711 w 1092848"/>
                <a:gd name="connsiteY5" fmla="*/ 901371 h 901371"/>
                <a:gd name="connsiteX6" fmla="*/ 90137 w 1092848"/>
                <a:gd name="connsiteY6" fmla="*/ 901371 h 901371"/>
                <a:gd name="connsiteX7" fmla="*/ 0 w 1092848"/>
                <a:gd name="connsiteY7" fmla="*/ 811234 h 901371"/>
                <a:gd name="connsiteX8" fmla="*/ 0 w 1092848"/>
                <a:gd name="connsiteY8" fmla="*/ 90137 h 9013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092848" h="901371">
                  <a:moveTo>
                    <a:pt x="0" y="90137"/>
                  </a:moveTo>
                  <a:cubicBezTo>
                    <a:pt x="0" y="40356"/>
                    <a:pt x="40356" y="0"/>
                    <a:pt x="90137" y="0"/>
                  </a:cubicBezTo>
                  <a:lnTo>
                    <a:pt x="1002711" y="0"/>
                  </a:lnTo>
                  <a:cubicBezTo>
                    <a:pt x="1052492" y="0"/>
                    <a:pt x="1092848" y="40356"/>
                    <a:pt x="1092848" y="90137"/>
                  </a:cubicBezTo>
                  <a:lnTo>
                    <a:pt x="1092848" y="811234"/>
                  </a:lnTo>
                  <a:cubicBezTo>
                    <a:pt x="1092848" y="861015"/>
                    <a:pt x="1052492" y="901371"/>
                    <a:pt x="1002711" y="901371"/>
                  </a:cubicBezTo>
                  <a:lnTo>
                    <a:pt x="90137" y="901371"/>
                  </a:lnTo>
                  <a:cubicBezTo>
                    <a:pt x="40356" y="901371"/>
                    <a:pt x="0" y="861015"/>
                    <a:pt x="0" y="811234"/>
                  </a:cubicBezTo>
                  <a:lnTo>
                    <a:pt x="0" y="90137"/>
                  </a:lnTo>
                  <a:close/>
                </a:path>
              </a:pathLst>
            </a:custGeom>
            <a:ln>
              <a:solidFill>
                <a:srgbClr val="00B7C0"/>
              </a:solidFill>
            </a:ln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34078" tIns="34078" rIns="34078" bIns="227229" numCol="1" spcCol="1270" anchor="t" anchorCtr="0">
              <a:noAutofit/>
            </a:bodyPr>
            <a:lstStyle/>
            <a:p>
              <a:pPr marL="115888" lvl="1" algn="ctr" defTabSz="311150">
                <a:spcBef>
                  <a:spcPct val="0"/>
                </a:spcBef>
                <a:spcAft>
                  <a:spcPts val="220"/>
                </a:spcAft>
              </a:pPr>
              <a:r>
                <a:rPr lang="en-AU" sz="1200" b="1" kern="1200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Cập</a:t>
              </a:r>
              <a:r>
                <a:rPr lang="en-AU" sz="1200" b="1" kern="1200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AU" sz="1200" b="1" kern="1200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nhật</a:t>
              </a:r>
              <a:r>
                <a:rPr lang="en-AU" sz="1200" b="1" kern="1200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</a:p>
            <a:p>
              <a:pPr marL="115888" lvl="1" algn="ctr" defTabSz="311150">
                <a:spcBef>
                  <a:spcPct val="0"/>
                </a:spcBef>
                <a:spcAft>
                  <a:spcPts val="220"/>
                </a:spcAft>
              </a:pPr>
              <a:r>
                <a:rPr lang="en-AU" sz="1200" b="1" kern="1200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PTR0 </a:t>
              </a:r>
              <a:r>
                <a:rPr lang="en-AU" sz="1200" b="1" kern="1200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trong</a:t>
              </a:r>
              <a:r>
                <a:rPr lang="en-AU" sz="1200" b="1" kern="1200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</a:p>
            <a:p>
              <a:pPr marL="115888" lvl="1" algn="ctr" defTabSz="311150">
                <a:spcBef>
                  <a:spcPct val="0"/>
                </a:spcBef>
                <a:spcAft>
                  <a:spcPts val="220"/>
                </a:spcAft>
              </a:pPr>
              <a:r>
                <a:rPr lang="en-AU" sz="1200" b="1" kern="1200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“D</a:t>
              </a:r>
              <a:r>
                <a:rPr lang="en-US" sz="1200" b="1" kern="1200" dirty="0">
                  <a:solidFill>
                    <a:srgbClr val="002060"/>
                  </a:solidFill>
                  <a:latin typeface="Times New Roman" panose="02020603050405020304" pitchFamily="18" charset="0"/>
                  <a:ea typeface="Arial"/>
                  <a:cs typeface="Times New Roman" panose="02020603050405020304" pitchFamily="18" charset="0"/>
                </a:rPr>
                <a:t>ANH MỤC NHIỆM VỤ, HOẠT ĐỘNG, </a:t>
              </a:r>
              <a:r>
                <a:rPr lang="en-AU" sz="1200" b="1" kern="1200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DỰ ÁN, ĐỀ ÁN, NHIỆM VỤ ƯU TIÊN THỰC HIỆN TTX”.</a:t>
              </a:r>
            </a:p>
          </p:txBody>
        </p:sp>
        <p:sp>
          <p:nvSpPr>
            <p:cNvPr id="29" name="Freeform 24">
              <a:extLst>
                <a:ext uri="{FF2B5EF4-FFF2-40B4-BE49-F238E27FC236}">
                  <a16:creationId xmlns:a16="http://schemas.microsoft.com/office/drawing/2014/main" id="{DFD8762C-731A-737A-1801-B18B635E79CB}"/>
                </a:ext>
              </a:extLst>
            </p:cNvPr>
            <p:cNvSpPr/>
            <p:nvPr/>
          </p:nvSpPr>
          <p:spPr>
            <a:xfrm>
              <a:off x="7606105" y="3892305"/>
              <a:ext cx="1214096" cy="331193"/>
            </a:xfrm>
            <a:custGeom>
              <a:avLst/>
              <a:gdLst>
                <a:gd name="connsiteX0" fmla="*/ 0 w 971421"/>
                <a:gd name="connsiteY0" fmla="*/ 38630 h 386302"/>
                <a:gd name="connsiteX1" fmla="*/ 38630 w 971421"/>
                <a:gd name="connsiteY1" fmla="*/ 0 h 386302"/>
                <a:gd name="connsiteX2" fmla="*/ 932791 w 971421"/>
                <a:gd name="connsiteY2" fmla="*/ 0 h 386302"/>
                <a:gd name="connsiteX3" fmla="*/ 971421 w 971421"/>
                <a:gd name="connsiteY3" fmla="*/ 38630 h 386302"/>
                <a:gd name="connsiteX4" fmla="*/ 971421 w 971421"/>
                <a:gd name="connsiteY4" fmla="*/ 347672 h 386302"/>
                <a:gd name="connsiteX5" fmla="*/ 932791 w 971421"/>
                <a:gd name="connsiteY5" fmla="*/ 386302 h 386302"/>
                <a:gd name="connsiteX6" fmla="*/ 38630 w 971421"/>
                <a:gd name="connsiteY6" fmla="*/ 386302 h 386302"/>
                <a:gd name="connsiteX7" fmla="*/ 0 w 971421"/>
                <a:gd name="connsiteY7" fmla="*/ 347672 h 386302"/>
                <a:gd name="connsiteX8" fmla="*/ 0 w 971421"/>
                <a:gd name="connsiteY8" fmla="*/ 38630 h 3863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71421" h="386302">
                  <a:moveTo>
                    <a:pt x="0" y="38630"/>
                  </a:moveTo>
                  <a:cubicBezTo>
                    <a:pt x="0" y="17295"/>
                    <a:pt x="17295" y="0"/>
                    <a:pt x="38630" y="0"/>
                  </a:cubicBezTo>
                  <a:lnTo>
                    <a:pt x="932791" y="0"/>
                  </a:lnTo>
                  <a:cubicBezTo>
                    <a:pt x="954126" y="0"/>
                    <a:pt x="971421" y="17295"/>
                    <a:pt x="971421" y="38630"/>
                  </a:cubicBezTo>
                  <a:lnTo>
                    <a:pt x="971421" y="347672"/>
                  </a:lnTo>
                  <a:cubicBezTo>
                    <a:pt x="971421" y="369007"/>
                    <a:pt x="954126" y="386302"/>
                    <a:pt x="932791" y="386302"/>
                  </a:cubicBezTo>
                  <a:lnTo>
                    <a:pt x="38630" y="386302"/>
                  </a:lnTo>
                  <a:cubicBezTo>
                    <a:pt x="17295" y="386302"/>
                    <a:pt x="0" y="369007"/>
                    <a:pt x="0" y="347672"/>
                  </a:cubicBezTo>
                  <a:lnTo>
                    <a:pt x="0" y="38630"/>
                  </a:lnTo>
                  <a:close/>
                </a:path>
              </a:pathLst>
            </a:custGeom>
            <a:solidFill>
              <a:srgbClr val="FFC000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26554" tIns="21474" rIns="26554" bIns="21474" numCol="1" spcCol="1270" anchor="ctr" anchorCtr="0">
              <a:noAutofit/>
            </a:bodyPr>
            <a:lstStyle/>
            <a:p>
              <a:pPr lvl="0" algn="ctr" defTabSz="3556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AU" sz="1200" b="1" kern="1200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Mục</a:t>
              </a:r>
              <a:r>
                <a:rPr lang="en-AU" sz="1200" b="1" kern="1200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AU" sz="1200" b="1" kern="1200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tiêu</a:t>
              </a:r>
              <a:r>
                <a:rPr lang="en-AU" sz="1200" b="1" kern="1200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PTR0</a:t>
              </a:r>
              <a:endParaRPr lang="en-US" sz="1200" b="1" kern="1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0" name="Circular Arrow 25">
              <a:extLst>
                <a:ext uri="{FF2B5EF4-FFF2-40B4-BE49-F238E27FC236}">
                  <a16:creationId xmlns:a16="http://schemas.microsoft.com/office/drawing/2014/main" id="{0D9DC1ED-E6F0-BFBE-7318-446A95DB6035}"/>
                </a:ext>
              </a:extLst>
            </p:cNvPr>
            <p:cNvSpPr/>
            <p:nvPr/>
          </p:nvSpPr>
          <p:spPr>
            <a:xfrm rot="902383">
              <a:off x="6215857" y="2179825"/>
              <a:ext cx="1453299" cy="975536"/>
            </a:xfrm>
            <a:prstGeom prst="circularArrow">
              <a:avLst>
                <a:gd name="adj1" fmla="val 4164"/>
                <a:gd name="adj2" fmla="val 539971"/>
                <a:gd name="adj3" fmla="val 19115816"/>
                <a:gd name="adj4" fmla="val 12391840"/>
                <a:gd name="adj5" fmla="val 4858"/>
              </a:avLst>
            </a:prstGeom>
            <a:solidFill>
              <a:srgbClr val="00DBE6"/>
            </a:solidFill>
          </p:spPr>
          <p:style>
            <a:ln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6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31" name="Shape 30">
              <a:extLst>
                <a:ext uri="{FF2B5EF4-FFF2-40B4-BE49-F238E27FC236}">
                  <a16:creationId xmlns:a16="http://schemas.microsoft.com/office/drawing/2014/main" id="{705B4430-ADC8-C01F-BAE9-293D663D157E}"/>
                </a:ext>
              </a:extLst>
            </p:cNvPr>
            <p:cNvSpPr/>
            <p:nvPr/>
          </p:nvSpPr>
          <p:spPr>
            <a:xfrm rot="21319507">
              <a:off x="4552767" y="3238648"/>
              <a:ext cx="1488103" cy="1042309"/>
            </a:xfrm>
            <a:prstGeom prst="leftCircularArrow">
              <a:avLst>
                <a:gd name="adj1" fmla="val 4967"/>
                <a:gd name="adj2" fmla="val 638704"/>
                <a:gd name="adj3" fmla="val 2414215"/>
                <a:gd name="adj4" fmla="val 9024489"/>
                <a:gd name="adj5" fmla="val 5795"/>
              </a:avLst>
            </a:prstGeom>
            <a:solidFill>
              <a:srgbClr val="00DBE6"/>
            </a:solidFill>
          </p:spPr>
          <p:style>
            <a:ln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6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32" name="Freeform 21">
              <a:extLst>
                <a:ext uri="{FF2B5EF4-FFF2-40B4-BE49-F238E27FC236}">
                  <a16:creationId xmlns:a16="http://schemas.microsoft.com/office/drawing/2014/main" id="{782AF77D-5E77-8FF0-D1FE-7C1B4190D5C2}"/>
                </a:ext>
              </a:extLst>
            </p:cNvPr>
            <p:cNvSpPr/>
            <p:nvPr/>
          </p:nvSpPr>
          <p:spPr>
            <a:xfrm>
              <a:off x="4174037" y="3840771"/>
              <a:ext cx="1181150" cy="382728"/>
            </a:xfrm>
            <a:custGeom>
              <a:avLst/>
              <a:gdLst>
                <a:gd name="connsiteX0" fmla="*/ 0 w 971421"/>
                <a:gd name="connsiteY0" fmla="*/ 38630 h 386302"/>
                <a:gd name="connsiteX1" fmla="*/ 38630 w 971421"/>
                <a:gd name="connsiteY1" fmla="*/ 0 h 386302"/>
                <a:gd name="connsiteX2" fmla="*/ 932791 w 971421"/>
                <a:gd name="connsiteY2" fmla="*/ 0 h 386302"/>
                <a:gd name="connsiteX3" fmla="*/ 971421 w 971421"/>
                <a:gd name="connsiteY3" fmla="*/ 38630 h 386302"/>
                <a:gd name="connsiteX4" fmla="*/ 971421 w 971421"/>
                <a:gd name="connsiteY4" fmla="*/ 347672 h 386302"/>
                <a:gd name="connsiteX5" fmla="*/ 932791 w 971421"/>
                <a:gd name="connsiteY5" fmla="*/ 386302 h 386302"/>
                <a:gd name="connsiteX6" fmla="*/ 38630 w 971421"/>
                <a:gd name="connsiteY6" fmla="*/ 386302 h 386302"/>
                <a:gd name="connsiteX7" fmla="*/ 0 w 971421"/>
                <a:gd name="connsiteY7" fmla="*/ 347672 h 386302"/>
                <a:gd name="connsiteX8" fmla="*/ 0 w 971421"/>
                <a:gd name="connsiteY8" fmla="*/ 38630 h 3863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71421" h="386302">
                  <a:moveTo>
                    <a:pt x="0" y="38630"/>
                  </a:moveTo>
                  <a:cubicBezTo>
                    <a:pt x="0" y="17295"/>
                    <a:pt x="17295" y="0"/>
                    <a:pt x="38630" y="0"/>
                  </a:cubicBezTo>
                  <a:lnTo>
                    <a:pt x="932791" y="0"/>
                  </a:lnTo>
                  <a:cubicBezTo>
                    <a:pt x="954126" y="0"/>
                    <a:pt x="971421" y="17295"/>
                    <a:pt x="971421" y="38630"/>
                  </a:cubicBezTo>
                  <a:lnTo>
                    <a:pt x="971421" y="347672"/>
                  </a:lnTo>
                  <a:cubicBezTo>
                    <a:pt x="971421" y="369007"/>
                    <a:pt x="954126" y="386302"/>
                    <a:pt x="932791" y="386302"/>
                  </a:cubicBezTo>
                  <a:lnTo>
                    <a:pt x="38630" y="386302"/>
                  </a:lnTo>
                  <a:cubicBezTo>
                    <a:pt x="17295" y="386302"/>
                    <a:pt x="0" y="369007"/>
                    <a:pt x="0" y="347672"/>
                  </a:cubicBezTo>
                  <a:lnTo>
                    <a:pt x="0" y="38630"/>
                  </a:lnTo>
                  <a:close/>
                </a:path>
              </a:pathLst>
            </a:custGeom>
            <a:solidFill>
              <a:srgbClr val="00B7C0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26554" tIns="21474" rIns="26554" bIns="21474" numCol="1" spcCol="1270" anchor="ctr" anchorCtr="0">
              <a:noAutofit/>
            </a:bodyPr>
            <a:lstStyle/>
            <a:p>
              <a:pPr lvl="0" algn="ctr" defTabSz="3556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AU" sz="1200" kern="1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Điều</a:t>
              </a:r>
              <a:r>
                <a:rPr lang="en-AU" sz="1200" kern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AU" sz="1200" kern="1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kiện</a:t>
              </a:r>
              <a:r>
                <a:rPr lang="en-AU" sz="1200" kern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/                   </a:t>
              </a:r>
              <a:r>
                <a:rPr lang="en-AU" sz="1200" kern="1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tác</a:t>
              </a:r>
              <a:r>
                <a:rPr lang="en-AU" sz="1200" kern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AU" sz="1200" kern="1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động</a:t>
              </a:r>
              <a:endParaRPr lang="en-US" sz="1200" kern="12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3" name="Freeform 19">
              <a:extLst>
                <a:ext uri="{FF2B5EF4-FFF2-40B4-BE49-F238E27FC236}">
                  <a16:creationId xmlns:a16="http://schemas.microsoft.com/office/drawing/2014/main" id="{11330422-5200-6FE3-D54C-6947A8DEA92D}"/>
                </a:ext>
              </a:extLst>
            </p:cNvPr>
            <p:cNvSpPr/>
            <p:nvPr/>
          </p:nvSpPr>
          <p:spPr>
            <a:xfrm>
              <a:off x="5739348" y="2298622"/>
              <a:ext cx="1121545" cy="315637"/>
            </a:xfrm>
            <a:custGeom>
              <a:avLst/>
              <a:gdLst>
                <a:gd name="connsiteX0" fmla="*/ 0 w 971421"/>
                <a:gd name="connsiteY0" fmla="*/ 38630 h 386302"/>
                <a:gd name="connsiteX1" fmla="*/ 38630 w 971421"/>
                <a:gd name="connsiteY1" fmla="*/ 0 h 386302"/>
                <a:gd name="connsiteX2" fmla="*/ 932791 w 971421"/>
                <a:gd name="connsiteY2" fmla="*/ 0 h 386302"/>
                <a:gd name="connsiteX3" fmla="*/ 971421 w 971421"/>
                <a:gd name="connsiteY3" fmla="*/ 38630 h 386302"/>
                <a:gd name="connsiteX4" fmla="*/ 971421 w 971421"/>
                <a:gd name="connsiteY4" fmla="*/ 347672 h 386302"/>
                <a:gd name="connsiteX5" fmla="*/ 932791 w 971421"/>
                <a:gd name="connsiteY5" fmla="*/ 386302 h 386302"/>
                <a:gd name="connsiteX6" fmla="*/ 38630 w 971421"/>
                <a:gd name="connsiteY6" fmla="*/ 386302 h 386302"/>
                <a:gd name="connsiteX7" fmla="*/ 0 w 971421"/>
                <a:gd name="connsiteY7" fmla="*/ 347672 h 386302"/>
                <a:gd name="connsiteX8" fmla="*/ 0 w 971421"/>
                <a:gd name="connsiteY8" fmla="*/ 38630 h 3863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71421" h="386302">
                  <a:moveTo>
                    <a:pt x="0" y="38630"/>
                  </a:moveTo>
                  <a:cubicBezTo>
                    <a:pt x="0" y="17295"/>
                    <a:pt x="17295" y="0"/>
                    <a:pt x="38630" y="0"/>
                  </a:cubicBezTo>
                  <a:lnTo>
                    <a:pt x="932791" y="0"/>
                  </a:lnTo>
                  <a:cubicBezTo>
                    <a:pt x="954126" y="0"/>
                    <a:pt x="971421" y="17295"/>
                    <a:pt x="971421" y="38630"/>
                  </a:cubicBezTo>
                  <a:lnTo>
                    <a:pt x="971421" y="347672"/>
                  </a:lnTo>
                  <a:cubicBezTo>
                    <a:pt x="971421" y="369007"/>
                    <a:pt x="954126" y="386302"/>
                    <a:pt x="932791" y="386302"/>
                  </a:cubicBezTo>
                  <a:lnTo>
                    <a:pt x="38630" y="386302"/>
                  </a:lnTo>
                  <a:cubicBezTo>
                    <a:pt x="17295" y="386302"/>
                    <a:pt x="0" y="369007"/>
                    <a:pt x="0" y="347672"/>
                  </a:cubicBezTo>
                  <a:lnTo>
                    <a:pt x="0" y="38630"/>
                  </a:lnTo>
                  <a:close/>
                </a:path>
              </a:pathLst>
            </a:custGeom>
            <a:solidFill>
              <a:srgbClr val="00B7C0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26554" tIns="21474" rIns="26554" bIns="21474" numCol="1" spcCol="1270" anchor="ctr" anchorCtr="0">
              <a:noAutofit/>
            </a:bodyPr>
            <a:lstStyle/>
            <a:p>
              <a:pPr lvl="0" algn="ctr" defTabSz="3556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AU" sz="1200" kern="1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Mức</a:t>
              </a:r>
              <a:r>
                <a:rPr lang="en-AU" sz="1200" kern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AU" sz="1200" kern="1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độ</a:t>
              </a:r>
              <a:r>
                <a:rPr lang="en-AU" sz="1200" kern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AU" sz="1200" kern="1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ưu</a:t>
              </a:r>
              <a:r>
                <a:rPr lang="en-AU" sz="1200" kern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AU" sz="1200" kern="1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tiên</a:t>
              </a:r>
              <a:endParaRPr lang="en-US" sz="1200" kern="12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96737812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" dur="500" tmFilter="0, 0; .2, .5; .8, .5; 1, 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" dur="250" autoRev="1" fill="hold"/>
                                        <p:tgtEl>
                                          <p:spTgt spid="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p6"/>
          <p:cNvSpPr txBox="1">
            <a:spLocks noGrp="1"/>
          </p:cNvSpPr>
          <p:nvPr>
            <p:ph type="title"/>
          </p:nvPr>
        </p:nvSpPr>
        <p:spPr>
          <a:xfrm>
            <a:off x="0" y="9787"/>
            <a:ext cx="9176368" cy="3331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72000" bIns="0" anchor="b" anchorCtr="0">
            <a:noAutofit/>
          </a:bodyPr>
          <a:lstStyle/>
          <a:p>
            <a:pPr algn="ctr">
              <a:buSzPts val="2000"/>
            </a:pPr>
            <a:r>
              <a:rPr lang="en-US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KẾ HOẠCH HÀNH ĐỘNG TĂNG TRƯỞNG XANH</a:t>
            </a:r>
            <a:endParaRPr lang="vi-VN" sz="2000" b="1" dirty="0">
              <a:solidFill>
                <a:srgbClr val="002060"/>
              </a:solidFill>
            </a:endParaRPr>
          </a:p>
        </p:txBody>
      </p:sp>
      <p:graphicFrame>
        <p:nvGraphicFramePr>
          <p:cNvPr id="21" name="Diagram 20">
            <a:extLst>
              <a:ext uri="{FF2B5EF4-FFF2-40B4-BE49-F238E27FC236}">
                <a16:creationId xmlns:a16="http://schemas.microsoft.com/office/drawing/2014/main" id="{A2F3191A-85AC-4952-BEB9-6B72911B6F1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230076177"/>
              </p:ext>
            </p:extLst>
          </p:nvPr>
        </p:nvGraphicFramePr>
        <p:xfrm>
          <a:off x="175620" y="462209"/>
          <a:ext cx="3596280" cy="271462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23" name="TextBox 22">
            <a:extLst>
              <a:ext uri="{FF2B5EF4-FFF2-40B4-BE49-F238E27FC236}">
                <a16:creationId xmlns:a16="http://schemas.microsoft.com/office/drawing/2014/main" id="{AE10F820-44BF-46DF-9DFB-7BE4F1421F49}"/>
              </a:ext>
            </a:extLst>
          </p:cNvPr>
          <p:cNvSpPr txBox="1"/>
          <p:nvPr/>
        </p:nvSpPr>
        <p:spPr>
          <a:xfrm>
            <a:off x="5863343" y="3780492"/>
            <a:ext cx="966998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400" b="0" i="0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Kinh</a:t>
            </a: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1400" b="0" i="0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tế</a:t>
            </a: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1400" b="0" i="0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số</a:t>
            </a:r>
            <a:endParaRPr kumimoji="0" lang="en-GB" sz="1400" b="0" i="0" u="none" strike="noStrike" kern="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  <a:sym typeface="Arial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D8CC228A-2902-4128-AB45-359152A2507F}"/>
              </a:ext>
            </a:extLst>
          </p:cNvPr>
          <p:cNvSpPr txBox="1"/>
          <p:nvPr/>
        </p:nvSpPr>
        <p:spPr>
          <a:xfrm>
            <a:off x="0" y="3730979"/>
            <a:ext cx="2246211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H</a:t>
            </a:r>
            <a:r>
              <a:rPr kumimoji="0" lang="vi-VN" sz="14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iệu quả </a:t>
            </a:r>
            <a:endParaRPr kumimoji="0" lang="en-US" sz="1400" b="0" i="0" u="none" strike="noStrike" kern="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  <a:sym typeface="Arial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14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kinh tế</a:t>
            </a: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,</a:t>
            </a:r>
            <a:r>
              <a:rPr kumimoji="0" lang="vi-VN" sz="14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1400" b="0" i="0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môi</a:t>
            </a: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1400" b="0" i="0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trường</a:t>
            </a:r>
            <a:r>
              <a:rPr kumimoji="0" lang="vi-VN" sz="14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cao</a:t>
            </a:r>
            <a:endParaRPr kumimoji="0" lang="en-GB" sz="1400" b="0" i="0" u="none" strike="noStrike" kern="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  <a:sym typeface="Arial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D24D5CD1-4596-44D4-A5D7-E3D134305045}"/>
              </a:ext>
            </a:extLst>
          </p:cNvPr>
          <p:cNvSpPr txBox="1"/>
          <p:nvPr/>
        </p:nvSpPr>
        <p:spPr>
          <a:xfrm>
            <a:off x="7320000" y="3780492"/>
            <a:ext cx="1470727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400" b="0" i="0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Kinh</a:t>
            </a: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1400" b="0" i="0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tế</a:t>
            </a: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1400" b="0" i="0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tuần</a:t>
            </a: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1400" b="0" i="0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hoàn</a:t>
            </a:r>
            <a:endParaRPr kumimoji="0" lang="en-GB" sz="1400" b="0" i="0" u="none" strike="noStrike" kern="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  <a:sym typeface="Arial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6E62063E-E97B-4CE2-89A2-330B86364278}"/>
              </a:ext>
            </a:extLst>
          </p:cNvPr>
          <p:cNvSpPr txBox="1"/>
          <p:nvPr/>
        </p:nvSpPr>
        <p:spPr>
          <a:xfrm>
            <a:off x="2790237" y="3722781"/>
            <a:ext cx="2246211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N</a:t>
            </a:r>
            <a:r>
              <a:rPr kumimoji="0" lang="en-GB" sz="14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ă</a:t>
            </a:r>
            <a:r>
              <a:rPr kumimoji="0" lang="vi-VN" sz="14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ng lực ch</a:t>
            </a:r>
            <a:r>
              <a:rPr kumimoji="0" lang="en-GB" sz="14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ố</a:t>
            </a:r>
            <a:r>
              <a:rPr kumimoji="0" lang="vi-VN" sz="14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ng chịu </a:t>
            </a:r>
            <a:endParaRPr kumimoji="0" lang="en-US" sz="1400" b="0" i="0" u="none" strike="noStrike" kern="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  <a:sym typeface="Arial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14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với BĐKH</a:t>
            </a: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, </a:t>
            </a:r>
            <a:r>
              <a:rPr kumimoji="0" lang="en-US" sz="1400" b="0" i="0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nước</a:t>
            </a: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1400" b="0" i="0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biển</a:t>
            </a: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1400" b="0" i="0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dâng</a:t>
            </a:r>
            <a:endParaRPr kumimoji="0" lang="en-GB" sz="1400" b="0" i="0" u="none" strike="noStrike" kern="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  <a:sym typeface="Arial"/>
            </a:endParaRPr>
          </a:p>
        </p:txBody>
      </p:sp>
      <p:sp>
        <p:nvSpPr>
          <p:cNvPr id="35" name="Arrow: Right 34">
            <a:extLst>
              <a:ext uri="{FF2B5EF4-FFF2-40B4-BE49-F238E27FC236}">
                <a16:creationId xmlns:a16="http://schemas.microsoft.com/office/drawing/2014/main" id="{C9028EF4-2137-4F64-4BD5-1C79C0A48AA7}"/>
              </a:ext>
            </a:extLst>
          </p:cNvPr>
          <p:cNvSpPr/>
          <p:nvPr/>
        </p:nvSpPr>
        <p:spPr>
          <a:xfrm>
            <a:off x="189908" y="3622140"/>
            <a:ext cx="8615107" cy="80320"/>
          </a:xfrm>
          <a:prstGeom prst="rightArrow">
            <a:avLst/>
          </a:prstGeom>
          <a:solidFill>
            <a:srgbClr val="00969E"/>
          </a:solidFill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GB" sz="14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graphicFrame>
        <p:nvGraphicFramePr>
          <p:cNvPr id="2" name="Diagram 1">
            <a:extLst>
              <a:ext uri="{FF2B5EF4-FFF2-40B4-BE49-F238E27FC236}">
                <a16:creationId xmlns:a16="http://schemas.microsoft.com/office/drawing/2014/main" id="{DA087BBF-7D38-3A17-6732-B9C3C8A0762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079050272"/>
              </p:ext>
            </p:extLst>
          </p:nvPr>
        </p:nvGraphicFramePr>
        <p:xfrm>
          <a:off x="4588184" y="480037"/>
          <a:ext cx="3596280" cy="271462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</p:spTree>
    <p:extLst>
      <p:ext uri="{BB962C8B-B14F-4D97-AF65-F5344CB8AC3E}">
        <p14:creationId xmlns:p14="http://schemas.microsoft.com/office/powerpoint/2010/main" val="2739497299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graphicEl>
                                              <a:dgm id="{C37E1A25-143B-48D5-B6C7-123A56F5E63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graphicEl>
                                              <a:dgm id="{B822CCED-1B21-478A-882D-A7B9EE86FEE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27" presetClass="emph" presetSubtype="0" fill="remove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0" dur="250" autoRev="1" fill="remove"/>
                                        <p:tgtEl>
                                          <p:spTgt spid="21">
                                            <p:graphicEl>
                                              <a:dgm id="{C37E1A25-143B-48D5-B6C7-123A56F5E63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11" dur="250" autoRev="1" fill="remove"/>
                                        <p:tgtEl>
                                          <p:spTgt spid="21">
                                            <p:graphicEl>
                                              <a:dgm id="{C37E1A25-143B-48D5-B6C7-123A56F5E631}"/>
                                            </p:graphic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2" dur="250" autoRev="1" fill="remove"/>
                                        <p:tgtEl>
                                          <p:spTgt spid="21">
                                            <p:graphicEl>
                                              <a:dgm id="{C37E1A25-143B-48D5-B6C7-123A56F5E631}"/>
                                            </p:graphic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3" dur="250" autoRev="1" fill="remove"/>
                                        <p:tgtEl>
                                          <p:spTgt spid="21">
                                            <p:graphicEl>
                                              <a:dgm id="{C37E1A25-143B-48D5-B6C7-123A56F5E631}"/>
                                            </p:graphic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27" presetClass="emph" presetSubtype="0" fill="remove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5" dur="250" autoRev="1" fill="remove"/>
                                        <p:tgtEl>
                                          <p:spTgt spid="21">
                                            <p:graphicEl>
                                              <a:dgm id="{B822CCED-1B21-478A-882D-A7B9EE86FEE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16" dur="250" autoRev="1" fill="remove"/>
                                        <p:tgtEl>
                                          <p:spTgt spid="21">
                                            <p:graphicEl>
                                              <a:dgm id="{B822CCED-1B21-478A-882D-A7B9EE86FEEE}"/>
                                            </p:graphic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7" dur="250" autoRev="1" fill="remove"/>
                                        <p:tgtEl>
                                          <p:spTgt spid="21">
                                            <p:graphicEl>
                                              <a:dgm id="{B822CCED-1B21-478A-882D-A7B9EE86FEEE}"/>
                                            </p:graphic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8" dur="250" autoRev="1" fill="remove"/>
                                        <p:tgtEl>
                                          <p:spTgt spid="21">
                                            <p:graphicEl>
                                              <a:dgm id="{B822CCED-1B21-478A-882D-A7B9EE86FEEE}"/>
                                            </p:graphic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30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2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3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3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30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3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34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35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36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30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3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4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4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30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4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44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4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4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30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50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51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52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53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C37E1A25-143B-48D5-B6C7-123A56F5E63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B822CCED-1B21-478A-882D-A7B9EE86FEE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27" presetClass="emph" presetSubtype="0" fill="remove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9" dur="250" autoRev="1" fill="remove"/>
                                        <p:tgtEl>
                                          <p:spTgt spid="2">
                                            <p:graphicEl>
                                              <a:dgm id="{C37E1A25-143B-48D5-B6C7-123A56F5E63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60" dur="250" autoRev="1" fill="remove"/>
                                        <p:tgtEl>
                                          <p:spTgt spid="2">
                                            <p:graphicEl>
                                              <a:dgm id="{C37E1A25-143B-48D5-B6C7-123A56F5E631}"/>
                                            </p:graphic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61" dur="250" autoRev="1" fill="remove"/>
                                        <p:tgtEl>
                                          <p:spTgt spid="2">
                                            <p:graphicEl>
                                              <a:dgm id="{C37E1A25-143B-48D5-B6C7-123A56F5E631}"/>
                                            </p:graphic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2" dur="250" autoRev="1" fill="remove"/>
                                        <p:tgtEl>
                                          <p:spTgt spid="2">
                                            <p:graphicEl>
                                              <a:dgm id="{C37E1A25-143B-48D5-B6C7-123A56F5E631}"/>
                                            </p:graphic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27" presetClass="emph" presetSubtype="0" fill="remove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4" dur="250" autoRev="1" fill="remove"/>
                                        <p:tgtEl>
                                          <p:spTgt spid="2">
                                            <p:graphicEl>
                                              <a:dgm id="{B822CCED-1B21-478A-882D-A7B9EE86FEE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65" dur="250" autoRev="1" fill="remove"/>
                                        <p:tgtEl>
                                          <p:spTgt spid="2">
                                            <p:graphicEl>
                                              <a:dgm id="{B822CCED-1B21-478A-882D-A7B9EE86FEEE}"/>
                                            </p:graphic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66" dur="250" autoRev="1" fill="remove"/>
                                        <p:tgtEl>
                                          <p:spTgt spid="2">
                                            <p:graphicEl>
                                              <a:dgm id="{B822CCED-1B21-478A-882D-A7B9EE86FEEE}"/>
                                            </p:graphic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7" dur="250" autoRev="1" fill="remove"/>
                                        <p:tgtEl>
                                          <p:spTgt spid="2">
                                            <p:graphicEl>
                                              <a:dgm id="{B822CCED-1B21-478A-882D-A7B9EE86FEEE}"/>
                                            </p:graphic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1" grpId="0" uiExpand="1">
        <p:bldSub>
          <a:bldDgm bld="one"/>
        </p:bldSub>
      </p:bldGraphic>
      <p:bldGraphic spid="21" grpId="1">
        <p:bldSub>
          <a:bldDgm/>
        </p:bldSub>
      </p:bldGraphic>
      <p:bldP spid="23" grpId="0"/>
      <p:bldP spid="23" grpId="1"/>
      <p:bldP spid="25" grpId="0"/>
      <p:bldP spid="25" grpId="1"/>
      <p:bldP spid="27" grpId="0"/>
      <p:bldP spid="27" grpId="1"/>
      <p:bldP spid="29" grpId="0"/>
      <p:bldP spid="29" grpId="1"/>
      <p:bldP spid="35" grpId="0" animBg="1"/>
      <p:bldP spid="35" grpId="1" animBg="1"/>
      <p:bldGraphic spid="2" grpId="0" uiExpand="1">
        <p:bldSub>
          <a:bldDgm bld="one"/>
        </p:bldSub>
      </p:bldGraphic>
      <p:bldGraphic spid="2" grpId="1">
        <p:bldSub>
          <a:bldDgm/>
        </p:bldSub>
      </p:bldGraphic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8" name="Diagram 57"/>
          <p:cNvGraphicFramePr/>
          <p:nvPr>
            <p:extLst>
              <p:ext uri="{D42A27DB-BD31-4B8C-83A1-F6EECF244321}">
                <p14:modId xmlns:p14="http://schemas.microsoft.com/office/powerpoint/2010/main" val="3114525410"/>
              </p:ext>
            </p:extLst>
          </p:nvPr>
        </p:nvGraphicFramePr>
        <p:xfrm>
          <a:off x="840355" y="4204736"/>
          <a:ext cx="5381123" cy="117725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20" name="Right Arrow 15">
            <a:extLst>
              <a:ext uri="{FF2B5EF4-FFF2-40B4-BE49-F238E27FC236}">
                <a16:creationId xmlns:a16="http://schemas.microsoft.com/office/drawing/2014/main" id="{90D7D520-34EB-9C35-8587-9AFF04586D73}"/>
              </a:ext>
            </a:extLst>
          </p:cNvPr>
          <p:cNvSpPr/>
          <p:nvPr/>
        </p:nvSpPr>
        <p:spPr>
          <a:xfrm rot="16200000">
            <a:off x="2352262" y="791191"/>
            <a:ext cx="814673" cy="472439"/>
          </a:xfrm>
          <a:prstGeom prst="rightArrow">
            <a:avLst/>
          </a:prstGeom>
          <a:solidFill>
            <a:srgbClr val="00D0DA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  <a:sym typeface="Arial"/>
            </a:endParaRPr>
          </a:p>
        </p:txBody>
      </p:sp>
      <p:sp>
        <p:nvSpPr>
          <p:cNvPr id="60" name="Rectangle 59"/>
          <p:cNvSpPr/>
          <p:nvPr/>
        </p:nvSpPr>
        <p:spPr>
          <a:xfrm>
            <a:off x="5539148" y="840212"/>
            <a:ext cx="3433929" cy="39292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2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GIẢI PHÁP – NHIỆM VỤ, HOẠT ĐỘNG</a:t>
            </a:r>
          </a:p>
          <a:p>
            <a:pPr marL="88900" marR="0" lvl="0" indent="-889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rgbClr val="000000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vi-VN" sz="12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Hoàn thiện </a:t>
            </a:r>
            <a:r>
              <a:rPr kumimoji="0" lang="vi-VN" sz="120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thị trường NL cạnh tranh</a:t>
            </a: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.</a:t>
            </a:r>
            <a:endParaRPr kumimoji="0" lang="en-GB" sz="1200" b="0" i="0" u="none" strike="noStrike" kern="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  <a:sym typeface="Arial"/>
            </a:endParaRPr>
          </a:p>
          <a:p>
            <a:pPr marL="88900" marR="0" lvl="0" indent="-889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rgbClr val="000000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vi-VN" sz="12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Xây dựng </a:t>
            </a:r>
            <a:r>
              <a:rPr kumimoji="0" lang="vi-VN" sz="120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Luật NL mới và tái tạo</a:t>
            </a: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.</a:t>
            </a:r>
            <a:endParaRPr kumimoji="0" lang="vi-VN" sz="1200" b="0" i="0" u="none" strike="noStrike" kern="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  <a:sym typeface="Arial"/>
            </a:endParaRPr>
          </a:p>
          <a:p>
            <a:pPr marL="88900" marR="0" lvl="0" indent="-889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rgbClr val="000000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vi-VN" sz="120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Điện hóa </a:t>
            </a:r>
            <a:r>
              <a:rPr kumimoji="0" lang="vi-VN" sz="12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các ngành kinh tế</a:t>
            </a: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.</a:t>
            </a:r>
            <a:endParaRPr kumimoji="0" lang="vi-VN" sz="1200" b="0" i="0" u="none" strike="noStrike" kern="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  <a:sym typeface="Arial"/>
            </a:endParaRPr>
          </a:p>
          <a:p>
            <a:pPr marL="88900" marR="0" lvl="0" indent="-889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rgbClr val="000000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vi-VN" sz="12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Thực hiện </a:t>
            </a:r>
            <a:r>
              <a:rPr kumimoji="0" lang="vi-VN" sz="1200" b="0" i="0" u="none" strike="noStrike" kern="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quản lý nhu cầu </a:t>
            </a:r>
            <a:r>
              <a:rPr kumimoji="0" lang="vi-VN" sz="12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(DSM)</a:t>
            </a: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.</a:t>
            </a:r>
            <a:endParaRPr kumimoji="0" lang="vi-VN" sz="1200" b="0" i="0" u="none" strike="noStrike" kern="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  <a:sym typeface="Arial"/>
            </a:endParaRPr>
          </a:p>
          <a:p>
            <a:pPr marL="88900" marR="0" lvl="0" indent="-889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rgbClr val="000000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vi-VN" sz="12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Sử dụng </a:t>
            </a:r>
            <a:r>
              <a:rPr kumimoji="0" lang="vi-VN" sz="120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thiết bị hiệu suất cao</a:t>
            </a: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.</a:t>
            </a:r>
            <a:endParaRPr kumimoji="0" lang="vi-VN" sz="1200" b="0" i="0" u="none" strike="noStrike" kern="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  <a:sym typeface="Arial"/>
            </a:endParaRPr>
          </a:p>
          <a:p>
            <a:pPr marL="88900" marR="0" lvl="0" indent="-889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rgbClr val="000000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vi-VN" sz="12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Quy định </a:t>
            </a:r>
            <a:r>
              <a:rPr kumimoji="0" lang="vi-VN" sz="1200" b="0" i="0" u="none" strike="noStrike" kern="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hiệu suất phương tiện</a:t>
            </a:r>
            <a:r>
              <a:rPr kumimoji="0" lang="vi-VN" sz="12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; </a:t>
            </a:r>
            <a:r>
              <a:rPr kumimoji="0" lang="vi-VN" sz="120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hạn chế/cấm </a:t>
            </a:r>
            <a:r>
              <a:rPr kumimoji="0" lang="vi-VN" sz="12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sử dụng </a:t>
            </a:r>
            <a:r>
              <a:rPr kumimoji="0" lang="vi-VN" sz="120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động cơ xăng dầu</a:t>
            </a:r>
            <a:r>
              <a:rPr kumimoji="0" lang="vi-VN" sz="12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; tăng cường giao thông công cộng</a:t>
            </a: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.</a:t>
            </a:r>
            <a:endParaRPr kumimoji="0" lang="vi-VN" sz="1200" b="0" i="0" u="none" strike="noStrike" kern="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  <a:sym typeface="Arial"/>
            </a:endParaRPr>
          </a:p>
          <a:p>
            <a:pPr marL="88900" marR="0" lvl="0" indent="-889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rgbClr val="000000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vi-VN" sz="12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Phát triển hợp lý các </a:t>
            </a:r>
            <a:r>
              <a:rPr kumimoji="0" lang="vi-VN" sz="1200" b="0" i="0" u="none" strike="noStrike" kern="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nhà máy nhiệt điện khí có hiệu suất cao</a:t>
            </a:r>
            <a:r>
              <a:rPr kumimoji="0" lang="vi-VN" sz="12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, tính linh hoạt cao; Xây dựng </a:t>
            </a:r>
            <a:r>
              <a:rPr kumimoji="0" lang="vi-VN" sz="120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lộ trình chuyển đổi nhiên liệu</a:t>
            </a:r>
            <a:r>
              <a:rPr kumimoji="0" lang="vi-VN" sz="12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cho các </a:t>
            </a:r>
            <a:r>
              <a:rPr kumimoji="0" lang="vi-VN" sz="120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nhà máy nhiệt điện </a:t>
            </a:r>
            <a:r>
              <a:rPr kumimoji="0" lang="vi-VN" sz="12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hiện có</a:t>
            </a: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.</a:t>
            </a:r>
            <a:endParaRPr kumimoji="0" lang="vi-VN" sz="1200" b="0" i="0" u="none" strike="noStrike" kern="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  <a:sym typeface="Arial"/>
            </a:endParaRPr>
          </a:p>
          <a:p>
            <a:pPr marL="88900" marR="0" lvl="0" indent="-889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rgbClr val="000000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vi-VN" sz="12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Tăng cường sản xuất và sử dụng các loại </a:t>
            </a:r>
            <a:r>
              <a:rPr kumimoji="0" lang="vi-VN" sz="1200" b="0" i="0" u="none" strike="noStrike" kern="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nhiên liệu sinh học</a:t>
            </a: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.</a:t>
            </a:r>
            <a:endParaRPr kumimoji="0" lang="vi-VN" sz="1200" b="0" i="0" u="none" strike="noStrike" kern="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  <a:sym typeface="Arial"/>
            </a:endParaRPr>
          </a:p>
          <a:p>
            <a:pPr marL="88900" marR="0" lvl="0" indent="-889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rgbClr val="000000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vi-VN" sz="12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Tạo tiền đề sản xuất và sử dụng </a:t>
            </a:r>
            <a:r>
              <a:rPr kumimoji="0" lang="vi-VN" sz="12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nhiên liệu hydrogen/</a:t>
            </a:r>
            <a:r>
              <a:rPr kumimoji="0" lang="en-US" sz="12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vi-VN" sz="12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nguồn gốc hydrogen</a:t>
            </a: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.</a:t>
            </a:r>
            <a:endParaRPr kumimoji="0" lang="vi-VN" sz="1200" b="0" i="0" u="none" strike="noStrike" kern="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  <a:sym typeface="Arial"/>
            </a:endParaRPr>
          </a:p>
          <a:p>
            <a:pPr marL="88900" marR="0" lvl="0" indent="-889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rgbClr val="000000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vi-VN" sz="12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Thu hồi, sử dụng và lưu giữ cácbon </a:t>
            </a:r>
            <a:r>
              <a:rPr kumimoji="0" lang="vi-VN" sz="120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(CCUS)</a:t>
            </a: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.</a:t>
            </a:r>
            <a:endParaRPr kumimoji="0" lang="vi-VN" sz="1200" b="0" i="0" u="none" strike="noStrike" kern="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  <a:sym typeface="Arial"/>
            </a:endParaRPr>
          </a:p>
        </p:txBody>
      </p:sp>
      <p:cxnSp>
        <p:nvCxnSpPr>
          <p:cNvPr id="68" name="Straight Connector 67"/>
          <p:cNvCxnSpPr/>
          <p:nvPr/>
        </p:nvCxnSpPr>
        <p:spPr>
          <a:xfrm>
            <a:off x="5513285" y="809563"/>
            <a:ext cx="0" cy="3931714"/>
          </a:xfrm>
          <a:prstGeom prst="line">
            <a:avLst/>
          </a:prstGeom>
          <a:ln w="47625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9" name="Google Shape;153;p6"/>
          <p:cNvSpPr txBox="1">
            <a:spLocks/>
          </p:cNvSpPr>
          <p:nvPr/>
        </p:nvSpPr>
        <p:spPr>
          <a:xfrm>
            <a:off x="4875469" y="-8742"/>
            <a:ext cx="4382893" cy="6441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72000" bIns="0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050" b="0" i="0" u="none" strike="noStrike" cap="none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0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0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0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0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0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0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0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0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tabLst/>
              <a:defRPr/>
            </a:pPr>
            <a:r>
              <a:rPr kumimoji="0" lang="vi-VN" sz="20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THÚC ĐẨY CHUYỂN ĐỔI XANH </a:t>
            </a:r>
            <a:r>
              <a:rPr kumimoji="0" lang="vi-VN" sz="1800" b="1" i="0" u="none" strike="noStrike" kern="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ĐỐI VỚI NGÀNH NĂNG LƯỢNG</a:t>
            </a:r>
            <a:endParaRPr kumimoji="0" lang="en-GB" sz="1800" b="1" i="0" u="none" strike="noStrike" kern="0" cap="none" spc="0" normalizeH="0" baseline="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  <a:sym typeface="Arial"/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20D85A33-146E-4029-368F-74A7237E7ABB}"/>
              </a:ext>
            </a:extLst>
          </p:cNvPr>
          <p:cNvSpPr/>
          <p:nvPr/>
        </p:nvSpPr>
        <p:spPr>
          <a:xfrm>
            <a:off x="-67748" y="690551"/>
            <a:ext cx="731384" cy="5386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2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Arial"/>
                <a:sym typeface="Arial"/>
              </a:rPr>
              <a:t>TỐI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2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Arial"/>
                <a:sym typeface="Arial"/>
              </a:rPr>
              <a:t> THIỂU</a:t>
            </a:r>
            <a:endParaRPr kumimoji="0" lang="en-US" sz="1200" b="1" i="0" u="none" strike="noStrike" kern="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grpSp>
        <p:nvGrpSpPr>
          <p:cNvPr id="59" name="Group 58"/>
          <p:cNvGrpSpPr/>
          <p:nvPr/>
        </p:nvGrpSpPr>
        <p:grpSpPr>
          <a:xfrm>
            <a:off x="361489" y="230652"/>
            <a:ext cx="4970972" cy="4018815"/>
            <a:chOff x="662635" y="-107279"/>
            <a:chExt cx="4970972" cy="4018815"/>
          </a:xfrm>
        </p:grpSpPr>
        <p:sp>
          <p:nvSpPr>
            <p:cNvPr id="10" name="Rounded Rectangle 9"/>
            <p:cNvSpPr/>
            <p:nvPr/>
          </p:nvSpPr>
          <p:spPr>
            <a:xfrm>
              <a:off x="3419061" y="1313461"/>
              <a:ext cx="2214546" cy="523787"/>
            </a:xfrm>
            <a:prstGeom prst="roundRect">
              <a:avLst/>
            </a:prstGeom>
            <a:noFill/>
            <a:ln>
              <a:solidFill>
                <a:srgbClr val="00969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r>
                <a:rPr kumimoji="0" lang="vi-VN" sz="14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  <a:sym typeface="Arial"/>
                </a:rPr>
                <a:t>Tỷ trọng NLTT/</a:t>
              </a:r>
              <a:endPara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  <a:sym typeface="Arial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r>
                <a:rPr kumimoji="0" lang="en-US" sz="14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  <a:sym typeface="Arial"/>
                </a:rPr>
                <a:t>T</a:t>
              </a:r>
              <a:r>
                <a:rPr kumimoji="0" lang="vi-VN" sz="14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  <a:sym typeface="Arial"/>
                </a:rPr>
                <a:t>ổng cung cấp NL sơ cấp</a:t>
              </a:r>
              <a:endPara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endParaRPr>
            </a:p>
          </p:txBody>
        </p:sp>
        <p:sp>
          <p:nvSpPr>
            <p:cNvPr id="9" name="Rounded Rectangle 8"/>
            <p:cNvSpPr/>
            <p:nvPr/>
          </p:nvSpPr>
          <p:spPr>
            <a:xfrm>
              <a:off x="814939" y="1306419"/>
              <a:ext cx="1953057" cy="530829"/>
            </a:xfrm>
            <a:prstGeom prst="roundRect">
              <a:avLst/>
            </a:prstGeom>
            <a:noFill/>
            <a:ln>
              <a:solidFill>
                <a:srgbClr val="00969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r>
                <a:rPr kumimoji="0" lang="vi-VN" sz="14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  <a:sym typeface="Arial"/>
                </a:rPr>
                <a:t>Giảm tiêu hao NL                    sơ cấp trên GDP</a:t>
              </a:r>
              <a:endPara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endParaRPr>
            </a:p>
          </p:txBody>
        </p:sp>
        <p:sp>
          <p:nvSpPr>
            <p:cNvPr id="7" name="Rectangle 6"/>
            <p:cNvSpPr/>
            <p:nvPr/>
          </p:nvSpPr>
          <p:spPr>
            <a:xfrm>
              <a:off x="3764510" y="647489"/>
              <a:ext cx="793260" cy="27699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r>
                <a:rPr kumimoji="0" lang="vi-VN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cs typeface="Arial"/>
                  <a:sym typeface="Arial"/>
                </a:rPr>
                <a:t>15 - 20%</a:t>
              </a:r>
              <a:endPara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8" name="Oval 7"/>
            <p:cNvSpPr/>
            <p:nvPr/>
          </p:nvSpPr>
          <p:spPr>
            <a:xfrm>
              <a:off x="2569884" y="1069916"/>
              <a:ext cx="1046906" cy="1036949"/>
            </a:xfrm>
            <a:prstGeom prst="ellipse">
              <a:avLst/>
            </a:prstGeom>
            <a:solidFill>
              <a:srgbClr val="00969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r>
                <a:rPr kumimoji="0" lang="vi-VN" sz="14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  <a:sym typeface="Arial"/>
                </a:rPr>
                <a:t>MỤC TIÊU</a:t>
              </a:r>
              <a:endParaRPr kumimoji="0" lang="en-US" sz="14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endParaRPr>
            </a:p>
          </p:txBody>
        </p:sp>
        <p:sp>
          <p:nvSpPr>
            <p:cNvPr id="12" name="Rectangle 11"/>
            <p:cNvSpPr/>
            <p:nvPr/>
          </p:nvSpPr>
          <p:spPr>
            <a:xfrm>
              <a:off x="2419721" y="-31204"/>
              <a:ext cx="1282046" cy="381898"/>
            </a:xfrm>
            <a:prstGeom prst="rect">
              <a:avLst/>
            </a:prstGeom>
            <a:solidFill>
              <a:srgbClr val="03F3ED"/>
            </a:solidFill>
            <a:ln>
              <a:solidFill>
                <a:srgbClr val="03F3E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r>
                <a:rPr kumimoji="0" lang="vi-VN" sz="14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  <a:sym typeface="Arial"/>
                </a:rPr>
                <a:t>2050</a:t>
              </a:r>
              <a:endPara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endParaRPr>
            </a:p>
          </p:txBody>
        </p:sp>
        <p:sp>
          <p:nvSpPr>
            <p:cNvPr id="14" name="Rectangle 13"/>
            <p:cNvSpPr/>
            <p:nvPr/>
          </p:nvSpPr>
          <p:spPr>
            <a:xfrm>
              <a:off x="1141501" y="650185"/>
              <a:ext cx="1258462" cy="27699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r>
                <a:rPr kumimoji="0" lang="vi-VN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cs typeface="Arial"/>
                  <a:sym typeface="Arial"/>
                </a:rPr>
                <a:t>1,0 - 1,5%/năm </a:t>
              </a:r>
              <a:endPara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5" name="Rectangle 14"/>
            <p:cNvSpPr/>
            <p:nvPr/>
          </p:nvSpPr>
          <p:spPr>
            <a:xfrm>
              <a:off x="3764510" y="21245"/>
              <a:ext cx="793260" cy="27699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r>
                <a:rPr kumimoji="0" lang="vi-VN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cs typeface="Arial"/>
                  <a:sym typeface="Arial"/>
                </a:rPr>
                <a:t>25 - 30%</a:t>
              </a:r>
              <a:endPara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6" name="Rectangle 15"/>
            <p:cNvSpPr/>
            <p:nvPr/>
          </p:nvSpPr>
          <p:spPr>
            <a:xfrm>
              <a:off x="892099" y="-107279"/>
              <a:ext cx="1627054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r>
                <a:rPr kumimoji="0" lang="vi-VN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cs typeface="Arial"/>
                  <a:sym typeface="Arial"/>
                </a:rPr>
                <a:t>1,0%/năm</a:t>
              </a:r>
              <a:endPara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Arial"/>
                <a:sym typeface="Arial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r>
                <a:rPr kumimoji="0" lang="vi-VN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cs typeface="Arial"/>
                  <a:sym typeface="Arial"/>
                </a:rPr>
                <a:t>(mỗi giai đoạn 10 năm)</a:t>
              </a:r>
              <a:endPara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" name="Rounded Rectangle 1"/>
            <p:cNvSpPr/>
            <p:nvPr/>
          </p:nvSpPr>
          <p:spPr>
            <a:xfrm>
              <a:off x="892099" y="2536694"/>
              <a:ext cx="1737550" cy="558576"/>
            </a:xfrm>
            <a:prstGeom prst="roundRect">
              <a:avLst/>
            </a:prstGeom>
            <a:noFill/>
            <a:ln>
              <a:solidFill>
                <a:srgbClr val="46E2B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r>
                <a:rPr kumimoji="0" lang="en-GB" sz="1400" b="0" i="0" u="none" strike="noStrike" kern="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  <a:sym typeface="Arial"/>
                </a:rPr>
                <a:t>An </a:t>
              </a:r>
              <a:r>
                <a:rPr kumimoji="0" lang="en-GB" sz="14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  <a:sym typeface="Arial"/>
                </a:rPr>
                <a:t>ninh</a:t>
              </a:r>
              <a:r>
                <a:rPr kumimoji="0" lang="en-GB" sz="1400" b="0" i="0" u="none" strike="noStrike" kern="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  <a:sym typeface="Arial"/>
                </a:rPr>
                <a:t> 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r>
                <a:rPr kumimoji="0" lang="en-GB" sz="14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  <a:sym typeface="Arial"/>
                </a:rPr>
                <a:t>năng</a:t>
              </a:r>
              <a:r>
                <a:rPr kumimoji="0" lang="en-GB" sz="1400" b="0" i="0" u="none" strike="noStrike" kern="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  <a:sym typeface="Arial"/>
                </a:rPr>
                <a:t> </a:t>
              </a:r>
              <a:r>
                <a:rPr kumimoji="0" lang="en-GB" sz="14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  <a:sym typeface="Arial"/>
                </a:rPr>
                <a:t>lượng</a:t>
              </a:r>
              <a:r>
                <a:rPr kumimoji="0" lang="en-GB" sz="1400" b="0" i="0" u="none" strike="noStrike" kern="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  <a:sym typeface="Arial"/>
                </a:rPr>
                <a:t> </a:t>
              </a:r>
              <a:r>
                <a:rPr kumimoji="0" lang="en-GB" sz="14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  <a:sym typeface="Arial"/>
                </a:rPr>
                <a:t>quốc</a:t>
              </a:r>
              <a:r>
                <a:rPr kumimoji="0" lang="en-GB" sz="1400" b="0" i="0" u="none" strike="noStrike" kern="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  <a:sym typeface="Arial"/>
                </a:rPr>
                <a:t> </a:t>
              </a:r>
              <a:r>
                <a:rPr kumimoji="0" lang="en-GB" sz="14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  <a:sym typeface="Arial"/>
                </a:rPr>
                <a:t>gia</a:t>
              </a:r>
              <a:endPara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endParaRPr>
            </a:p>
          </p:txBody>
        </p:sp>
        <p:sp>
          <p:nvSpPr>
            <p:cNvPr id="4" name="Rectangle 3"/>
            <p:cNvSpPr/>
            <p:nvPr/>
          </p:nvSpPr>
          <p:spPr>
            <a:xfrm>
              <a:off x="662637" y="3155718"/>
              <a:ext cx="2231701" cy="27699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r>
                <a:rPr kumimoji="0" lang="en-GB" sz="12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  <a:sym typeface="Arial"/>
                </a:rPr>
                <a:t>Phát</a:t>
              </a:r>
              <a:r>
                <a:rPr kumimoji="0" lang="en-GB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  <a:sym typeface="Arial"/>
                </a:rPr>
                <a:t> </a:t>
              </a:r>
              <a:r>
                <a:rPr kumimoji="0" lang="en-GB" sz="12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  <a:sym typeface="Arial"/>
                </a:rPr>
                <a:t>triển</a:t>
              </a:r>
              <a:r>
                <a:rPr kumimoji="0" lang="en-GB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  <a:sym typeface="Arial"/>
                </a:rPr>
                <a:t> </a:t>
              </a:r>
              <a:r>
                <a:rPr kumimoji="0" lang="en-GB" sz="12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  <a:sym typeface="Arial"/>
                </a:rPr>
                <a:t>đồng</a:t>
              </a:r>
              <a:r>
                <a:rPr kumimoji="0" lang="en-GB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  <a:sym typeface="Arial"/>
                </a:rPr>
                <a:t> </a:t>
              </a:r>
              <a:r>
                <a:rPr kumimoji="0" lang="en-GB" sz="12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  <a:sym typeface="Arial"/>
                </a:rPr>
                <a:t>bộ</a:t>
              </a:r>
              <a:r>
                <a:rPr kumimoji="0" lang="en-GB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  <a:sym typeface="Arial"/>
                </a:rPr>
                <a:t> </a:t>
              </a:r>
              <a:r>
                <a:rPr kumimoji="0" lang="en-GB" sz="12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  <a:sym typeface="Arial"/>
                </a:rPr>
                <a:t>các</a:t>
              </a:r>
              <a:r>
                <a:rPr kumimoji="0" lang="en-GB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  <a:sym typeface="Arial"/>
                </a:rPr>
                <a:t> </a:t>
              </a:r>
              <a:r>
                <a:rPr kumimoji="0" lang="en-GB" sz="12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  <a:sym typeface="Arial"/>
                </a:rPr>
                <a:t>nguồn</a:t>
              </a:r>
              <a:r>
                <a:rPr kumimoji="0" lang="en-GB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  <a:sym typeface="Arial"/>
                </a:rPr>
                <a:t> NL</a:t>
              </a:r>
              <a:endPara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endParaRPr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3753110" y="3193482"/>
              <a:ext cx="1537600" cy="276999"/>
            </a:xfrm>
            <a:prstGeom prst="rect">
              <a:avLst/>
            </a:prstGeom>
          </p:spPr>
          <p:txBody>
            <a:bodyPr wrap="none">
              <a:sp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>
                <a:defRPr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r>
                <a:rPr kumimoji="0" lang="vi-VN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  <a:sym typeface="Arial"/>
                </a:rPr>
                <a:t>Lưới điện thông minh</a:t>
              </a:r>
              <a:endPara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endParaRPr>
            </a:p>
          </p:txBody>
        </p:sp>
        <p:sp>
          <p:nvSpPr>
            <p:cNvPr id="39" name="Rectangle 38"/>
            <p:cNvSpPr/>
            <p:nvPr/>
          </p:nvSpPr>
          <p:spPr>
            <a:xfrm>
              <a:off x="662636" y="3412219"/>
              <a:ext cx="3599952" cy="27699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339725" marR="0" lvl="0" indent="-339725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r>
                <a:rPr kumimoji="0" lang="en-GB" sz="12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  <a:sym typeface="Arial"/>
                </a:rPr>
                <a:t>Tăng</a:t>
              </a:r>
              <a:r>
                <a:rPr kumimoji="0" lang="en-GB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  <a:sym typeface="Arial"/>
                </a:rPr>
                <a:t> </a:t>
              </a:r>
              <a:r>
                <a:rPr kumimoji="0" lang="en-GB" sz="12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  <a:sym typeface="Arial"/>
                </a:rPr>
                <a:t>tỷ</a:t>
              </a:r>
              <a:r>
                <a:rPr kumimoji="0" lang="en-GB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  <a:sym typeface="Arial"/>
                </a:rPr>
                <a:t> </a:t>
              </a:r>
              <a:r>
                <a:rPr kumimoji="0" lang="en-GB" sz="12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  <a:sym typeface="Arial"/>
                </a:rPr>
                <a:t>trọng</a:t>
              </a:r>
              <a:r>
                <a:rPr kumimoji="0" lang="en-GB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  <a:sym typeface="Arial"/>
                </a:rPr>
                <a:t> NLTT – </a:t>
              </a:r>
              <a:r>
                <a:rPr kumimoji="0" lang="en-GB" sz="12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  <a:sym typeface="Arial"/>
                </a:rPr>
                <a:t>mới</a:t>
              </a:r>
              <a:r>
                <a:rPr kumimoji="0" lang="en-GB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  <a:sym typeface="Arial"/>
                </a:rPr>
                <a:t> </a:t>
              </a:r>
              <a:r>
                <a:rPr kumimoji="0" lang="en-GB" sz="12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  <a:sym typeface="Arial"/>
                </a:rPr>
                <a:t>trong</a:t>
              </a:r>
              <a:r>
                <a:rPr kumimoji="0" lang="en-GB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  <a:sym typeface="Arial"/>
                </a:rPr>
                <a:t> s</a:t>
              </a:r>
              <a:r>
                <a:rPr kumimoji="0" lang="en-GB" sz="12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  <a:sym typeface="Arial"/>
                </a:rPr>
                <a:t>ản</a:t>
              </a:r>
              <a:r>
                <a:rPr kumimoji="0" lang="en-GB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  <a:sym typeface="Arial"/>
                </a:rPr>
                <a:t> </a:t>
              </a:r>
              <a:r>
                <a:rPr kumimoji="0" lang="en-GB" sz="12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  <a:sym typeface="Arial"/>
                </a:rPr>
                <a:t>xuất</a:t>
              </a:r>
              <a:r>
                <a:rPr kumimoji="0" lang="en-GB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  <a:sym typeface="Arial"/>
                </a:rPr>
                <a:t> &amp; </a:t>
              </a:r>
              <a:r>
                <a:rPr kumimoji="0" lang="en-GB" sz="1200" b="1" i="0" u="none" strike="noStrike" kern="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  <a:sym typeface="Arial"/>
                </a:rPr>
                <a:t>t</a:t>
              </a:r>
              <a:r>
                <a:rPr kumimoji="0" lang="en-GB" sz="1200" b="1" i="0" u="none" strike="noStrike" kern="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  <a:sym typeface="Arial"/>
                </a:rPr>
                <a:t>iêu</a:t>
              </a:r>
              <a:r>
                <a:rPr kumimoji="0" lang="en-GB" sz="1200" b="1" i="0" u="none" strike="noStrike" kern="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  <a:sym typeface="Arial"/>
                </a:rPr>
                <a:t> </a:t>
              </a:r>
              <a:r>
                <a:rPr kumimoji="0" lang="en-GB" sz="1200" b="1" i="0" u="none" strike="noStrike" kern="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  <a:sym typeface="Arial"/>
                </a:rPr>
                <a:t>thụ</a:t>
              </a:r>
              <a:endParaRPr kumimoji="0" lang="en-GB" sz="12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endParaRPr>
            </a:p>
          </p:txBody>
        </p:sp>
        <p:sp>
          <p:nvSpPr>
            <p:cNvPr id="40" name="Rectangle 39"/>
            <p:cNvSpPr/>
            <p:nvPr/>
          </p:nvSpPr>
          <p:spPr>
            <a:xfrm>
              <a:off x="662636" y="3634537"/>
              <a:ext cx="4680522" cy="27699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339725" marR="0" lvl="0" indent="-339725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r>
                <a:rPr kumimoji="0" lang="en-GB" sz="12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  <a:sym typeface="Arial"/>
                </a:rPr>
                <a:t>Nâng</a:t>
              </a:r>
              <a:r>
                <a:rPr kumimoji="0" lang="en-GB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  <a:sym typeface="Arial"/>
                </a:rPr>
                <a:t> </a:t>
              </a:r>
              <a:r>
                <a:rPr kumimoji="0" lang="en-GB" sz="12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  <a:sym typeface="Arial"/>
                </a:rPr>
                <a:t>cao</a:t>
              </a:r>
              <a:r>
                <a:rPr kumimoji="0" lang="en-GB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  <a:sym typeface="Arial"/>
                </a:rPr>
                <a:t> </a:t>
              </a:r>
              <a:r>
                <a:rPr kumimoji="0" lang="en-GB" sz="12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  <a:sym typeface="Arial"/>
                </a:rPr>
                <a:t>thụ</a:t>
              </a:r>
              <a:r>
                <a:rPr kumimoji="0" lang="en-GB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  <a:sym typeface="Arial"/>
                </a:rPr>
                <a:t> </a:t>
              </a:r>
              <a:r>
                <a:rPr kumimoji="0" lang="en-GB" sz="12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  <a:sym typeface="Arial"/>
                </a:rPr>
                <a:t>suất</a:t>
              </a:r>
              <a:r>
                <a:rPr kumimoji="0" lang="en-GB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  <a:sym typeface="Arial"/>
                </a:rPr>
                <a:t>, </a:t>
              </a:r>
              <a:r>
                <a:rPr kumimoji="0" lang="en-GB" sz="12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  <a:sym typeface="Arial"/>
                </a:rPr>
                <a:t>hiệu</a:t>
              </a:r>
              <a:r>
                <a:rPr kumimoji="0" lang="en-GB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  <a:sym typeface="Arial"/>
                </a:rPr>
                <a:t> </a:t>
              </a:r>
              <a:r>
                <a:rPr kumimoji="0" lang="en-GB" sz="12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  <a:sym typeface="Arial"/>
                </a:rPr>
                <a:t>quả</a:t>
              </a:r>
              <a:r>
                <a:rPr kumimoji="0" lang="en-GB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  <a:sym typeface="Arial"/>
                </a:rPr>
                <a:t> </a:t>
              </a:r>
              <a:r>
                <a:rPr kumimoji="0" lang="en-GB" sz="1200" b="1" i="0" u="none" strike="noStrike" kern="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  <a:sym typeface="Arial"/>
                </a:rPr>
                <a:t>sử</a:t>
              </a:r>
              <a:r>
                <a:rPr kumimoji="0" lang="en-GB" sz="1200" b="1" i="0" u="none" strike="noStrike" kern="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  <a:sym typeface="Arial"/>
                </a:rPr>
                <a:t> </a:t>
              </a:r>
              <a:r>
                <a:rPr kumimoji="0" lang="en-GB" sz="1200" b="1" i="0" u="none" strike="noStrike" kern="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  <a:sym typeface="Arial"/>
                </a:rPr>
                <a:t>dụng</a:t>
              </a:r>
              <a:endParaRPr kumimoji="0" lang="en-GB" sz="12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endParaRPr>
            </a:p>
          </p:txBody>
        </p:sp>
        <p:cxnSp>
          <p:nvCxnSpPr>
            <p:cNvPr id="44" name="Elbow Connector 43"/>
            <p:cNvCxnSpPr>
              <a:cxnSpLocks/>
              <a:stCxn id="4" idx="1"/>
              <a:endCxn id="2" idx="1"/>
            </p:cNvCxnSpPr>
            <p:nvPr/>
          </p:nvCxnSpPr>
          <p:spPr>
            <a:xfrm rot="10800000" flipH="1">
              <a:off x="662637" y="2815982"/>
              <a:ext cx="229462" cy="478236"/>
            </a:xfrm>
            <a:prstGeom prst="bentConnector3">
              <a:avLst>
                <a:gd name="adj1" fmla="val -99624"/>
              </a:avLst>
            </a:prstGeom>
            <a:ln>
              <a:solidFill>
                <a:srgbClr val="00B7C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Elbow Connector 47"/>
            <p:cNvCxnSpPr>
              <a:cxnSpLocks/>
              <a:stCxn id="39" idx="1"/>
              <a:endCxn id="2" idx="1"/>
            </p:cNvCxnSpPr>
            <p:nvPr/>
          </p:nvCxnSpPr>
          <p:spPr>
            <a:xfrm rot="10800000" flipH="1">
              <a:off x="662635" y="2815983"/>
              <a:ext cx="229463" cy="734737"/>
            </a:xfrm>
            <a:prstGeom prst="bentConnector3">
              <a:avLst>
                <a:gd name="adj1" fmla="val -99624"/>
              </a:avLst>
            </a:prstGeom>
            <a:ln>
              <a:solidFill>
                <a:srgbClr val="00B7C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Elbow Connector 49"/>
            <p:cNvCxnSpPr>
              <a:cxnSpLocks/>
              <a:stCxn id="40" idx="1"/>
              <a:endCxn id="2" idx="1"/>
            </p:cNvCxnSpPr>
            <p:nvPr/>
          </p:nvCxnSpPr>
          <p:spPr>
            <a:xfrm rot="10800000" flipH="1">
              <a:off x="662635" y="2815983"/>
              <a:ext cx="229463" cy="957055"/>
            </a:xfrm>
            <a:prstGeom prst="bentConnector3">
              <a:avLst>
                <a:gd name="adj1" fmla="val -99624"/>
              </a:avLst>
            </a:prstGeom>
            <a:ln>
              <a:solidFill>
                <a:srgbClr val="00B7C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Elbow Connector 53"/>
            <p:cNvCxnSpPr>
              <a:cxnSpLocks/>
              <a:stCxn id="21" idx="3"/>
              <a:endCxn id="17" idx="3"/>
            </p:cNvCxnSpPr>
            <p:nvPr/>
          </p:nvCxnSpPr>
          <p:spPr>
            <a:xfrm flipH="1" flipV="1">
              <a:off x="5271868" y="2791348"/>
              <a:ext cx="18842" cy="540634"/>
            </a:xfrm>
            <a:prstGeom prst="bentConnector3">
              <a:avLst>
                <a:gd name="adj1" fmla="val -1213247"/>
              </a:avLst>
            </a:prstGeom>
            <a:ln>
              <a:solidFill>
                <a:srgbClr val="00B7C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Rectangle 12"/>
            <p:cNvSpPr/>
            <p:nvPr/>
          </p:nvSpPr>
          <p:spPr>
            <a:xfrm>
              <a:off x="2421561" y="619299"/>
              <a:ext cx="1282046" cy="381898"/>
            </a:xfrm>
            <a:prstGeom prst="rect">
              <a:avLst/>
            </a:prstGeom>
            <a:solidFill>
              <a:srgbClr val="03F3ED"/>
            </a:solidFill>
            <a:ln>
              <a:solidFill>
                <a:srgbClr val="03F3E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r>
                <a:rPr kumimoji="0" lang="vi-VN" sz="14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  <a:sym typeface="Arial"/>
                </a:rPr>
                <a:t>2021-2030</a:t>
              </a:r>
              <a:endPara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endParaRPr>
            </a:p>
          </p:txBody>
        </p:sp>
        <p:sp>
          <p:nvSpPr>
            <p:cNvPr id="17" name="Rounded Rectangle 16"/>
            <p:cNvSpPr/>
            <p:nvPr/>
          </p:nvSpPr>
          <p:spPr>
            <a:xfrm>
              <a:off x="3616307" y="2513063"/>
              <a:ext cx="1655561" cy="556569"/>
            </a:xfrm>
            <a:prstGeom prst="roundRect">
              <a:avLst/>
            </a:prstGeom>
            <a:noFill/>
            <a:ln>
              <a:solidFill>
                <a:srgbClr val="46E2B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7938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r>
                <a:rPr kumimoji="0" lang="en-GB" sz="14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  <a:sym typeface="Arial"/>
                </a:rPr>
                <a:t>Chất</a:t>
              </a:r>
              <a:r>
                <a:rPr kumimoji="0" lang="en-GB" sz="1400" b="0" i="0" u="none" strike="noStrike" kern="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  <a:sym typeface="Arial"/>
                </a:rPr>
                <a:t> </a:t>
              </a:r>
              <a:r>
                <a:rPr kumimoji="0" lang="en-GB" sz="14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  <a:sym typeface="Arial"/>
                </a:rPr>
                <a:t>lượng</a:t>
              </a:r>
              <a:r>
                <a:rPr kumimoji="0" lang="en-GB" sz="1400" b="0" i="0" u="none" strike="noStrike" kern="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  <a:sym typeface="Arial"/>
                </a:rPr>
                <a:t> </a:t>
              </a:r>
            </a:p>
            <a:p>
              <a:pPr marL="7938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r>
                <a:rPr kumimoji="0" lang="en-GB" sz="14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  <a:sym typeface="Arial"/>
                </a:rPr>
                <a:t>lưới</a:t>
              </a:r>
              <a:r>
                <a:rPr kumimoji="0" lang="en-GB" sz="1400" b="0" i="0" u="none" strike="noStrike" kern="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  <a:sym typeface="Arial"/>
                </a:rPr>
                <a:t> </a:t>
              </a:r>
              <a:r>
                <a:rPr kumimoji="0" lang="en-GB" sz="14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  <a:sym typeface="Arial"/>
                </a:rPr>
                <a:t>điện</a:t>
              </a:r>
              <a:r>
                <a:rPr kumimoji="0" lang="en-GB" sz="1400" b="0" i="0" u="none" strike="noStrike" kern="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  <a:sym typeface="Arial"/>
                </a:rPr>
                <a:t> </a:t>
              </a:r>
              <a:r>
                <a:rPr kumimoji="0" lang="en-GB" sz="14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  <a:sym typeface="Arial"/>
                </a:rPr>
                <a:t>phân</a:t>
              </a:r>
              <a:r>
                <a:rPr kumimoji="0" lang="en-GB" sz="1400" b="0" i="0" u="none" strike="noStrike" kern="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  <a:sym typeface="Arial"/>
                </a:rPr>
                <a:t> </a:t>
              </a:r>
              <a:r>
                <a:rPr kumimoji="0" lang="en-GB" sz="14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  <a:sym typeface="Arial"/>
                </a:rPr>
                <a:t>phối</a:t>
              </a:r>
              <a:endParaRPr kumimoji="0" lang="en-GB" sz="14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endParaRPr>
            </a:p>
          </p:txBody>
        </p:sp>
      </p:grpSp>
      <p:sp>
        <p:nvSpPr>
          <p:cNvPr id="18" name="Oval 17">
            <a:extLst>
              <a:ext uri="{FF2B5EF4-FFF2-40B4-BE49-F238E27FC236}">
                <a16:creationId xmlns:a16="http://schemas.microsoft.com/office/drawing/2014/main" id="{D9A5E9F9-0AE8-74D7-16B3-22802FACA0A7}"/>
              </a:ext>
            </a:extLst>
          </p:cNvPr>
          <p:cNvSpPr/>
          <p:nvPr/>
        </p:nvSpPr>
        <p:spPr>
          <a:xfrm>
            <a:off x="2268955" y="2254334"/>
            <a:ext cx="1076061" cy="1036949"/>
          </a:xfrm>
          <a:prstGeom prst="ellipse">
            <a:avLst/>
          </a:prstGeom>
          <a:solidFill>
            <a:srgbClr val="46E2B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4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  <a:sym typeface="Arial"/>
              </a:rPr>
              <a:t>Đ</a:t>
            </a:r>
            <a:r>
              <a:rPr kumimoji="0" lang="en-US" sz="1400" b="1" i="0" u="none" strike="noStrike" kern="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  <a:sym typeface="Arial"/>
              </a:rPr>
              <a:t>ịnh</a:t>
            </a:r>
            <a:r>
              <a:rPr kumimoji="0" lang="en-US" sz="14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  <a:sym typeface="Arial"/>
              </a:rPr>
              <a:t> </a:t>
            </a:r>
            <a:r>
              <a:rPr kumimoji="0" lang="en-US" sz="1400" b="1" i="0" u="none" strike="noStrike" kern="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  <a:sym typeface="Arial"/>
              </a:rPr>
              <a:t>Hướng</a:t>
            </a:r>
            <a:r>
              <a:rPr kumimoji="0" lang="en-US" sz="14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  <a:sym typeface="Arial"/>
              </a:rPr>
              <a:t> </a:t>
            </a:r>
            <a:r>
              <a:rPr kumimoji="0" lang="en-US" sz="1400" b="1" i="0" u="none" strike="noStrike" kern="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  <a:sym typeface="Arial"/>
              </a:rPr>
              <a:t>Chiến</a:t>
            </a:r>
            <a:r>
              <a:rPr kumimoji="0" lang="en-US" sz="14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  <a:sym typeface="Arial"/>
              </a:rPr>
              <a:t> </a:t>
            </a:r>
            <a:r>
              <a:rPr kumimoji="0" lang="en-US" sz="1400" b="1" i="0" u="none" strike="noStrike" kern="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  <a:sym typeface="Arial"/>
              </a:rPr>
              <a:t>Lược</a:t>
            </a:r>
            <a:endParaRPr kumimoji="0" lang="en-US" sz="14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sp>
        <p:nvSpPr>
          <p:cNvPr id="6" name="Right Arrow 15">
            <a:extLst>
              <a:ext uri="{FF2B5EF4-FFF2-40B4-BE49-F238E27FC236}">
                <a16:creationId xmlns:a16="http://schemas.microsoft.com/office/drawing/2014/main" id="{8EBA5D04-535C-AAB4-475B-1CD6BEA086CB}"/>
              </a:ext>
            </a:extLst>
          </p:cNvPr>
          <p:cNvSpPr/>
          <p:nvPr/>
        </p:nvSpPr>
        <p:spPr>
          <a:xfrm rot="2336172">
            <a:off x="2727707" y="4205124"/>
            <a:ext cx="314092" cy="150533"/>
          </a:xfrm>
          <a:prstGeom prst="rightArrow">
            <a:avLst/>
          </a:prstGeom>
          <a:solidFill>
            <a:srgbClr val="00DBE6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1" name="Right Arrow 15">
            <a:extLst>
              <a:ext uri="{FF2B5EF4-FFF2-40B4-BE49-F238E27FC236}">
                <a16:creationId xmlns:a16="http://schemas.microsoft.com/office/drawing/2014/main" id="{A3B8FEF4-987B-4B22-B4A3-A72AA47C05B3}"/>
              </a:ext>
            </a:extLst>
          </p:cNvPr>
          <p:cNvSpPr/>
          <p:nvPr/>
        </p:nvSpPr>
        <p:spPr>
          <a:xfrm rot="5400000">
            <a:off x="3363889" y="4078681"/>
            <a:ext cx="285538" cy="150533"/>
          </a:xfrm>
          <a:prstGeom prst="rightArrow">
            <a:avLst/>
          </a:prstGeom>
          <a:solidFill>
            <a:srgbClr val="00DBE6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746166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6" grpId="0" animBg="1"/>
      <p:bldP spid="11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p6"/>
          <p:cNvSpPr txBox="1">
            <a:spLocks noGrp="1"/>
          </p:cNvSpPr>
          <p:nvPr>
            <p:ph type="title"/>
          </p:nvPr>
        </p:nvSpPr>
        <p:spPr>
          <a:xfrm>
            <a:off x="0" y="9787"/>
            <a:ext cx="9176368" cy="3419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72000" bIns="0" anchor="b" anchorCtr="0">
            <a:noAutofit/>
          </a:bodyPr>
          <a:lstStyle/>
          <a:p>
            <a:pPr algn="ctr">
              <a:buSzPts val="2000"/>
            </a:pPr>
            <a:r>
              <a:rPr lang="en-GB" sz="1800" b="1" dirty="0">
                <a:solidFill>
                  <a:srgbClr val="002060"/>
                </a:solidFill>
              </a:rPr>
              <a:t>ĐẦU TƯ CHO </a:t>
            </a:r>
            <a:r>
              <a:rPr lang="vi-VN" sz="1800" b="1" dirty="0">
                <a:solidFill>
                  <a:srgbClr val="002060"/>
                </a:solidFill>
              </a:rPr>
              <a:t>CHUYỂN ĐỔI XANH</a:t>
            </a:r>
            <a:r>
              <a:rPr lang="en-US" sz="1800" b="1" dirty="0">
                <a:solidFill>
                  <a:srgbClr val="002060"/>
                </a:solidFill>
              </a:rPr>
              <a:t> </a:t>
            </a:r>
            <a:r>
              <a:rPr lang="vi-VN" sz="1800" b="1" dirty="0">
                <a:solidFill>
                  <a:srgbClr val="002060"/>
                </a:solidFill>
              </a:rPr>
              <a:t>ĐỐI VỚI NGÀNH NĂNG LƯỢNG</a:t>
            </a:r>
          </a:p>
        </p:txBody>
      </p:sp>
      <p:graphicFrame>
        <p:nvGraphicFramePr>
          <p:cNvPr id="4" name="Biểu đồ 3">
            <a:extLst>
              <a:ext uri="{FF2B5EF4-FFF2-40B4-BE49-F238E27FC236}">
                <a16:creationId xmlns:a16="http://schemas.microsoft.com/office/drawing/2014/main" id="{AE2F4F76-1C41-EEDA-A8A9-3CD90FF334F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817517632"/>
              </p:ext>
            </p:extLst>
          </p:nvPr>
        </p:nvGraphicFramePr>
        <p:xfrm>
          <a:off x="78228" y="429425"/>
          <a:ext cx="4094204" cy="159068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7" name="Hộp Văn bản 6">
            <a:extLst>
              <a:ext uri="{FF2B5EF4-FFF2-40B4-BE49-F238E27FC236}">
                <a16:creationId xmlns:a16="http://schemas.microsoft.com/office/drawing/2014/main" id="{E4136A85-0980-B820-E8A6-EE8397A8AD4A}"/>
              </a:ext>
            </a:extLst>
          </p:cNvPr>
          <p:cNvSpPr txBox="1"/>
          <p:nvPr/>
        </p:nvSpPr>
        <p:spPr>
          <a:xfrm>
            <a:off x="3263177" y="2790947"/>
            <a:ext cx="1512738" cy="21698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1000" b="1" i="1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*</a:t>
            </a:r>
            <a:r>
              <a:rPr kumimoji="0" lang="en-US" sz="1000" b="0" i="1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Ư</a:t>
            </a:r>
            <a:r>
              <a:rPr kumimoji="0" lang="vi-VN" sz="1000" b="0" i="1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ớc tính cho</a:t>
            </a:r>
            <a:r>
              <a:rPr kumimoji="0" lang="en-US" sz="1000" b="0" i="1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:</a:t>
            </a:r>
            <a:r>
              <a:rPr kumimoji="0" lang="vi-VN" sz="1000" b="0" i="1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endParaRPr kumimoji="0" lang="en-US" sz="1000" b="0" i="1" u="none" strike="noStrike" kern="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  <a:sym typeface="Arial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1000" b="0" i="1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(</a:t>
            </a:r>
            <a:r>
              <a:rPr kumimoji="0" lang="en-US" sz="1000" b="0" i="1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1</a:t>
            </a:r>
            <a:r>
              <a:rPr kumimoji="0" lang="vi-VN" sz="1000" b="0" i="1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) hạ tầng khai thác, chế biến, sản xuất</a:t>
            </a:r>
            <a:r>
              <a:rPr kumimoji="0" lang="en-US" sz="1000" b="0" i="1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SX.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1000" b="0" i="1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(</a:t>
            </a:r>
            <a:r>
              <a:rPr lang="en-US" sz="1000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kumimoji="0" lang="vi-VN" sz="1000" b="0" i="1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) thiết bị/</a:t>
            </a:r>
            <a:r>
              <a:rPr kumimoji="0" lang="en-US" sz="1000" b="0" i="1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vi-VN" sz="1000" b="0" i="1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phương tiện sử dụng </a:t>
            </a:r>
            <a:r>
              <a:rPr kumimoji="0" lang="en-US" sz="1000" b="0" i="1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NL</a:t>
            </a:r>
          </a:p>
          <a:p>
            <a:pPr marL="4762" marR="0" lvl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buClr>
                <a:srgbClr val="000000"/>
              </a:buClr>
              <a:buSzTx/>
              <a:tabLst/>
              <a:defRPr/>
            </a:pPr>
            <a:r>
              <a:rPr kumimoji="0" lang="en-US" sz="1000" b="0" i="1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*C</a:t>
            </a:r>
            <a:r>
              <a:rPr kumimoji="0" lang="vi-VN" sz="1000" b="0" i="1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hưa bao gồm</a:t>
            </a:r>
            <a:r>
              <a:rPr kumimoji="0" lang="en-US" sz="1000" b="0" i="1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: </a:t>
            </a:r>
          </a:p>
          <a:p>
            <a:pPr marL="4762" marR="0" lvl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buClr>
                <a:srgbClr val="000000"/>
              </a:buClr>
              <a:buSzTx/>
              <a:tabLst/>
              <a:defRPr/>
            </a:pPr>
            <a:r>
              <a:rPr kumimoji="0" lang="en-US" sz="1000" b="0" i="1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(1)</a:t>
            </a:r>
            <a:r>
              <a:rPr kumimoji="0" lang="vi-VN" sz="1000" b="0" i="1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hạ tầng trạm sạc</a:t>
            </a:r>
            <a:r>
              <a:rPr kumimoji="0" lang="en-US" sz="1000" b="0" i="1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.</a:t>
            </a:r>
          </a:p>
          <a:p>
            <a:pPr marL="4762" marR="0" lvl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buClr>
                <a:srgbClr val="000000"/>
              </a:buClr>
              <a:buSzTx/>
              <a:tabLst/>
              <a:defRPr/>
            </a:pPr>
            <a:r>
              <a:rPr kumimoji="0" lang="en-US" sz="1000" b="0" i="1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(2) </a:t>
            </a:r>
            <a:r>
              <a:rPr kumimoji="0" lang="vi-VN" sz="1000" b="0" i="1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hạ tầng lưu trữ hydrogen</a:t>
            </a:r>
            <a:r>
              <a:rPr kumimoji="0" lang="en-US" sz="1000" b="0" i="1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.</a:t>
            </a:r>
          </a:p>
          <a:p>
            <a:pPr marL="4762" marR="0" lvl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buClr>
                <a:srgbClr val="000000"/>
              </a:buClr>
              <a:buSzTx/>
              <a:tabLst/>
              <a:defRPr/>
            </a:pPr>
            <a:r>
              <a:rPr kumimoji="0" lang="en-US" sz="1000" b="0" i="1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(3) </a:t>
            </a:r>
            <a:r>
              <a:rPr kumimoji="0" lang="vi-VN" sz="1000" b="0" i="1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đường sắt cao tốc, tàu điện ngầm</a:t>
            </a:r>
            <a:r>
              <a:rPr kumimoji="0" lang="en-US" sz="1000" b="0" i="1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.</a:t>
            </a:r>
            <a:r>
              <a:rPr kumimoji="0" lang="vi-VN" sz="1000" b="0" i="1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endParaRPr kumimoji="0" lang="en-US" sz="1000" b="0" i="1" u="none" strike="noStrike" kern="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  <a:sym typeface="Arial"/>
            </a:endParaRPr>
          </a:p>
          <a:p>
            <a:pPr marL="4762" marR="0" lvl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buClr>
                <a:srgbClr val="000000"/>
              </a:buClr>
              <a:buSzTx/>
              <a:tabLst/>
              <a:defRPr/>
            </a:pPr>
            <a:r>
              <a:rPr kumimoji="0" lang="en-US" sz="1000" b="0" i="1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(4) </a:t>
            </a:r>
            <a:r>
              <a:rPr kumimoji="0" lang="vi-VN" sz="1000" b="0" i="1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thu hồi</a:t>
            </a:r>
            <a:r>
              <a:rPr kumimoji="0" lang="en-US" sz="1000" b="0" i="1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, </a:t>
            </a:r>
            <a:r>
              <a:rPr kumimoji="0" lang="vi-VN" sz="1000" b="0" i="1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lưu giữ cácbon</a:t>
            </a:r>
            <a:r>
              <a:rPr kumimoji="0" lang="en-US" sz="1000" b="0" i="1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.</a:t>
            </a:r>
            <a:endParaRPr kumimoji="0" lang="en-GB" sz="1000" b="0" i="1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  <a:sym typeface="Arial"/>
            </a:endParaRPr>
          </a:p>
        </p:txBody>
      </p:sp>
      <p:graphicFrame>
        <p:nvGraphicFramePr>
          <p:cNvPr id="2" name="Table 7">
            <a:extLst>
              <a:ext uri="{FF2B5EF4-FFF2-40B4-BE49-F238E27FC236}">
                <a16:creationId xmlns:a16="http://schemas.microsoft.com/office/drawing/2014/main" id="{8247B160-53CE-BBBC-E2FD-602BA84E390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84782261"/>
              </p:ext>
            </p:extLst>
          </p:nvPr>
        </p:nvGraphicFramePr>
        <p:xfrm>
          <a:off x="4852358" y="422535"/>
          <a:ext cx="4266242" cy="4712488"/>
        </p:xfrm>
        <a:graphic>
          <a:graphicData uri="http://schemas.openxmlformats.org/drawingml/2006/table">
            <a:tbl>
              <a:tblPr firstRow="1" bandRow="1">
                <a:tableStyleId>{912C8C85-51F0-491E-9774-3900AFEF0FD7}</a:tableStyleId>
              </a:tblPr>
              <a:tblGrid>
                <a:gridCol w="2648212">
                  <a:extLst>
                    <a:ext uri="{9D8B030D-6E8A-4147-A177-3AD203B41FA5}">
                      <a16:colId xmlns:a16="http://schemas.microsoft.com/office/drawing/2014/main" val="2621362407"/>
                    </a:ext>
                  </a:extLst>
                </a:gridCol>
                <a:gridCol w="640227">
                  <a:extLst>
                    <a:ext uri="{9D8B030D-6E8A-4147-A177-3AD203B41FA5}">
                      <a16:colId xmlns:a16="http://schemas.microsoft.com/office/drawing/2014/main" val="3777984074"/>
                    </a:ext>
                  </a:extLst>
                </a:gridCol>
                <a:gridCol w="977803">
                  <a:extLst>
                    <a:ext uri="{9D8B030D-6E8A-4147-A177-3AD203B41FA5}">
                      <a16:colId xmlns:a16="http://schemas.microsoft.com/office/drawing/2014/main" val="543829179"/>
                    </a:ext>
                  </a:extLst>
                </a:gridCol>
              </a:tblGrid>
              <a:tr h="263502">
                <a:tc>
                  <a:txBody>
                    <a:bodyPr/>
                    <a:lstStyle/>
                    <a:p>
                      <a:r>
                        <a:rPr lang="en-US" sz="1100" dirty="0">
                          <a:solidFill>
                            <a:srgbClr val="FFFF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1.2. </a:t>
                      </a:r>
                      <a:r>
                        <a:rPr lang="en-US" sz="1100" dirty="0" err="1">
                          <a:solidFill>
                            <a:srgbClr val="FFFF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Giả</a:t>
                      </a:r>
                      <a:r>
                        <a:rPr lang="en-US" sz="1100" dirty="0">
                          <a:solidFill>
                            <a:srgbClr val="FFFF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100" dirty="0" err="1">
                          <a:solidFill>
                            <a:srgbClr val="FFFF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thiết</a:t>
                      </a:r>
                      <a:r>
                        <a:rPr lang="en-US" sz="1100" dirty="0">
                          <a:solidFill>
                            <a:srgbClr val="FFFF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100" dirty="0" err="1">
                          <a:solidFill>
                            <a:srgbClr val="FFFF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chính</a:t>
                      </a:r>
                      <a:r>
                        <a:rPr lang="en-US" sz="1100" dirty="0">
                          <a:solidFill>
                            <a:srgbClr val="FFFF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100" dirty="0" err="1">
                          <a:solidFill>
                            <a:srgbClr val="FFFF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Kịch</a:t>
                      </a:r>
                      <a:r>
                        <a:rPr lang="en-US" sz="1100" dirty="0">
                          <a:solidFill>
                            <a:srgbClr val="FFFF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100" dirty="0" err="1">
                          <a:solidFill>
                            <a:srgbClr val="FFFF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bản</a:t>
                      </a:r>
                      <a:r>
                        <a:rPr lang="en-US" sz="1100" dirty="0">
                          <a:solidFill>
                            <a:srgbClr val="FFFF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100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TTX-PTR0</a:t>
                      </a:r>
                      <a:endParaRPr lang="en-GB" sz="1100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rgbClr val="00969E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dirty="0">
                          <a:solidFill>
                            <a:srgbClr val="FFFF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2030</a:t>
                      </a:r>
                      <a:endParaRPr lang="en-GB" sz="1100" dirty="0">
                        <a:solidFill>
                          <a:srgbClr val="FFFFFF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rgbClr val="00969E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dirty="0">
                          <a:solidFill>
                            <a:srgbClr val="FFFF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2050</a:t>
                      </a:r>
                      <a:endParaRPr lang="en-GB" sz="1100" dirty="0">
                        <a:solidFill>
                          <a:srgbClr val="FFFFFF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rgbClr val="00969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30859908"/>
                  </a:ext>
                </a:extLst>
              </a:tr>
              <a:tr h="610751">
                <a:tc>
                  <a:txBody>
                    <a:bodyPr/>
                    <a:lstStyle/>
                    <a:p>
                      <a:r>
                        <a:rPr kumimoji="0" lang="en-US" sz="1100" b="0" i="0" u="none" strike="noStrike" kern="0" cap="none" spc="0" normalizeH="0" baseline="0" noProof="0" dirty="0" err="1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Arial"/>
                        </a:rPr>
                        <a:t>Tỷ</a:t>
                      </a:r>
                      <a:r>
                        <a:rPr kumimoji="0" lang="en-US" sz="11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Arial"/>
                        </a:rPr>
                        <a:t> </a:t>
                      </a:r>
                      <a:r>
                        <a:rPr kumimoji="0" lang="en-US" sz="1100" b="0" i="0" u="none" strike="noStrike" kern="0" cap="none" spc="0" normalizeH="0" baseline="0" noProof="0" dirty="0" err="1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Arial"/>
                        </a:rPr>
                        <a:t>lệ</a:t>
                      </a:r>
                      <a:r>
                        <a:rPr kumimoji="0" lang="en-US" sz="11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Arial"/>
                        </a:rPr>
                        <a:t> </a:t>
                      </a:r>
                      <a:r>
                        <a:rPr kumimoji="0" lang="en-US" sz="1100" b="0" i="0" u="none" strike="noStrike" kern="0" cap="none" spc="0" normalizeH="0" baseline="0" noProof="0" dirty="0" err="1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Arial"/>
                        </a:rPr>
                        <a:t>thâm</a:t>
                      </a:r>
                      <a:r>
                        <a:rPr kumimoji="0" lang="en-US" sz="11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Arial"/>
                        </a:rPr>
                        <a:t> </a:t>
                      </a:r>
                      <a:r>
                        <a:rPr kumimoji="0" lang="en-US" sz="1100" b="0" i="0" u="none" strike="noStrike" kern="0" cap="none" spc="0" normalizeH="0" baseline="0" noProof="0" dirty="0" err="1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Arial"/>
                        </a:rPr>
                        <a:t>nhập</a:t>
                      </a:r>
                      <a:r>
                        <a:rPr kumimoji="0" lang="en-US" sz="11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Arial"/>
                        </a:rPr>
                        <a:t> </a:t>
                      </a:r>
                      <a:r>
                        <a:rPr kumimoji="0" lang="en-US" sz="1100" b="0" i="0" u="none" strike="noStrike" kern="0" cap="none" spc="0" normalizeH="0" baseline="0" noProof="0" dirty="0" err="1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Arial"/>
                        </a:rPr>
                        <a:t>thiết</a:t>
                      </a:r>
                      <a:r>
                        <a:rPr kumimoji="0" lang="en-US" sz="11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Arial"/>
                        </a:rPr>
                        <a:t> </a:t>
                      </a:r>
                      <a:r>
                        <a:rPr kumimoji="0" lang="vi-VN" sz="11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Arial"/>
                        </a:rPr>
                        <a:t>bị hiệu suất cao </a:t>
                      </a:r>
                      <a:r>
                        <a:rPr kumimoji="0" lang="en-US" sz="11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Arial"/>
                        </a:rPr>
                        <a:t>ở </a:t>
                      </a:r>
                      <a:r>
                        <a:rPr kumimoji="0" lang="en-US" sz="1100" b="0" i="0" u="none" strike="noStrike" kern="0" cap="none" spc="0" normalizeH="0" baseline="0" noProof="0" dirty="0" err="1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Arial"/>
                        </a:rPr>
                        <a:t>các</a:t>
                      </a:r>
                      <a:r>
                        <a:rPr kumimoji="0" lang="en-US" sz="11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Arial"/>
                        </a:rPr>
                        <a:t> </a:t>
                      </a:r>
                      <a:r>
                        <a:rPr kumimoji="0" lang="en-US" sz="1100" b="0" i="0" u="none" strike="noStrike" kern="0" cap="none" spc="0" normalizeH="0" baseline="0" noProof="0" dirty="0" err="1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Arial"/>
                        </a:rPr>
                        <a:t>ngành</a:t>
                      </a:r>
                      <a:r>
                        <a:rPr kumimoji="0" lang="en-US" sz="11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Arial"/>
                        </a:rPr>
                        <a:t> </a:t>
                      </a:r>
                      <a:r>
                        <a:rPr kumimoji="0" lang="vi-VN" sz="11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Arial"/>
                        </a:rPr>
                        <a:t>NLTS, CN-XD, TM-DV, TDDC</a:t>
                      </a:r>
                      <a:endParaRPr lang="en-GB" sz="1100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vi-VN" sz="11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Arial"/>
                        </a:rPr>
                        <a:t>70-80%</a:t>
                      </a:r>
                      <a:endParaRPr lang="en-GB" sz="1100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vi-VN" sz="11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Arial"/>
                        </a:rPr>
                        <a:t>100% </a:t>
                      </a:r>
                      <a:endParaRPr lang="en-GB" sz="1100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31673681"/>
                  </a:ext>
                </a:extLst>
              </a:tr>
              <a:tr h="298267">
                <a:tc>
                  <a:txBody>
                    <a:bodyPr/>
                    <a:lstStyle/>
                    <a:p>
                      <a:r>
                        <a:rPr kumimoji="0" lang="vi-VN" sz="11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Arial"/>
                        </a:rPr>
                        <a:t>Tỷ trọng NLTT trong NLSC</a:t>
                      </a:r>
                      <a:r>
                        <a:rPr kumimoji="0" lang="en-US" sz="11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Arial"/>
                        </a:rPr>
                        <a:t> </a:t>
                      </a:r>
                      <a:r>
                        <a:rPr kumimoji="0" lang="vi-VN" sz="11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Arial"/>
                        </a:rPr>
                        <a:t>(N</a:t>
                      </a:r>
                      <a:r>
                        <a:rPr kumimoji="0" lang="en-US" sz="11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Arial"/>
                        </a:rPr>
                        <a:t>Q</a:t>
                      </a:r>
                      <a:r>
                        <a:rPr kumimoji="0" lang="vi-VN" sz="11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Arial"/>
                        </a:rPr>
                        <a:t>55)</a:t>
                      </a:r>
                      <a:endParaRPr lang="en-GB" sz="1100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vi-VN" sz="11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Arial"/>
                        </a:rPr>
                        <a:t>15-20%</a:t>
                      </a:r>
                      <a:endParaRPr lang="en-GB" sz="1100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en-US" sz="11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Arial"/>
                        </a:rPr>
                        <a:t>T</a:t>
                      </a:r>
                      <a:r>
                        <a:rPr kumimoji="0" lang="vi-VN" sz="11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Arial"/>
                        </a:rPr>
                        <a:t>ối thiểu 30%</a:t>
                      </a:r>
                      <a:endParaRPr lang="en-GB" sz="1100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01598288"/>
                  </a:ext>
                </a:extLst>
              </a:tr>
              <a:tr h="785252">
                <a:tc>
                  <a:txBody>
                    <a:bodyPr/>
                    <a:lstStyle/>
                    <a:p>
                      <a:r>
                        <a:rPr kumimoji="0" lang="vi-VN" sz="11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Arial"/>
                        </a:rPr>
                        <a:t>Công suất điện</a:t>
                      </a:r>
                      <a:endParaRPr lang="en-GB" sz="1100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100" dirty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Theo QHĐ VIII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en-US" sz="11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Arial"/>
                        </a:rPr>
                        <a:t>Đ</a:t>
                      </a:r>
                      <a:r>
                        <a:rPr kumimoji="0" lang="vi-VN" sz="11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Arial"/>
                        </a:rPr>
                        <a:t>iện gió 340GW</a:t>
                      </a:r>
                      <a:r>
                        <a:rPr kumimoji="0" lang="en-US" sz="11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Arial"/>
                        </a:rPr>
                        <a:t>;</a:t>
                      </a:r>
                      <a:r>
                        <a:rPr kumimoji="0" lang="vi-VN" sz="11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Arial"/>
                        </a:rPr>
                        <a:t> </a:t>
                      </a:r>
                      <a:endParaRPr kumimoji="0" lang="en-US" sz="1100" b="0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cs typeface="Times New Roman" panose="02020603050405020304" pitchFamily="18" charset="0"/>
                        <a:sym typeface="Arial"/>
                      </a:endParaRPr>
                    </a:p>
                    <a:p>
                      <a:r>
                        <a:rPr kumimoji="0" lang="en-US" sz="11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Arial"/>
                        </a:rPr>
                        <a:t>Đ</a:t>
                      </a:r>
                      <a:r>
                        <a:rPr kumimoji="0" lang="vi-VN" sz="11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Arial"/>
                        </a:rPr>
                        <a:t>iện mặt trời 456GW</a:t>
                      </a:r>
                      <a:endParaRPr lang="en-GB" sz="1100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05692577"/>
                  </a:ext>
                </a:extLst>
              </a:tr>
              <a:tr h="263502">
                <a:tc>
                  <a:txBody>
                    <a:bodyPr/>
                    <a:lstStyle/>
                    <a:p>
                      <a:r>
                        <a:rPr kumimoji="0" lang="vi-VN" sz="11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Arial"/>
                        </a:rPr>
                        <a:t>Tỉ lệ hàng hóa vận chuyển bằng tàu </a:t>
                      </a:r>
                      <a:endParaRPr lang="en-GB" sz="1100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100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en-US" sz="11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Arial"/>
                        </a:rPr>
                        <a:t>H</a:t>
                      </a:r>
                      <a:r>
                        <a:rPr kumimoji="0" lang="vi-VN" sz="11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Arial"/>
                        </a:rPr>
                        <a:t>ơn 90% </a:t>
                      </a:r>
                      <a:endParaRPr lang="en-GB" sz="1100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68517746"/>
                  </a:ext>
                </a:extLst>
              </a:tr>
              <a:tr h="436251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kumimoji="0" lang="en-US" sz="11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Arial"/>
                        </a:rPr>
                        <a:t>T</a:t>
                      </a:r>
                      <a:r>
                        <a:rPr kumimoji="0" lang="vi-VN" sz="11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Arial"/>
                        </a:rPr>
                        <a:t>ỉ lệ hành khách di chuyển bằng tàu cao tốc trong tổng vận tải đường sắt</a:t>
                      </a:r>
                      <a:r>
                        <a:rPr kumimoji="0" lang="en-US" sz="11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Arial"/>
                        </a:rPr>
                        <a:t>.</a:t>
                      </a:r>
                      <a:endParaRPr kumimoji="0" lang="vi-VN" sz="1100" b="0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cs typeface="Times New Roman" panose="02020603050405020304" pitchFamily="18" charset="0"/>
                        <a:sym typeface="Arial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100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vi-VN" sz="11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Arial"/>
                        </a:rPr>
                        <a:t>60% </a:t>
                      </a:r>
                      <a:endParaRPr lang="en-GB" sz="1100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44156397"/>
                  </a:ext>
                </a:extLst>
              </a:tr>
              <a:tr h="436251">
                <a:tc>
                  <a:txBody>
                    <a:bodyPr/>
                    <a:lstStyle/>
                    <a:p>
                      <a:r>
                        <a:rPr kumimoji="0" lang="en-US" sz="11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Arial"/>
                        </a:rPr>
                        <a:t>T</a:t>
                      </a:r>
                      <a:r>
                        <a:rPr kumimoji="0" lang="vi-VN" sz="11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Arial"/>
                        </a:rPr>
                        <a:t>ỉ lệ vận tải đường sắt trong tổng vận tải hàng hóa</a:t>
                      </a:r>
                      <a:endParaRPr lang="en-GB" sz="1100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100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vi-VN" sz="11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Arial"/>
                        </a:rPr>
                        <a:t>35%</a:t>
                      </a:r>
                      <a:endParaRPr lang="en-GB" sz="1100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92300835"/>
                  </a:ext>
                </a:extLst>
              </a:tr>
              <a:tr h="436251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kumimoji="0" lang="vi-VN" sz="11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Arial"/>
                        </a:rPr>
                        <a:t>Nhu cầu di chuyển bằng xe máy chuyển sang metro ở </a:t>
                      </a:r>
                      <a:r>
                        <a:rPr kumimoji="0" lang="en-US" sz="11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Arial"/>
                        </a:rPr>
                        <a:t>tp.</a:t>
                      </a:r>
                      <a:r>
                        <a:rPr kumimoji="0" lang="vi-VN" sz="11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Arial"/>
                        </a:rPr>
                        <a:t> Hà Nội</a:t>
                      </a:r>
                      <a:r>
                        <a:rPr kumimoji="0" lang="en-US" sz="11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Arial"/>
                        </a:rPr>
                        <a:t>,</a:t>
                      </a:r>
                      <a:r>
                        <a:rPr kumimoji="0" lang="vi-VN" sz="11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Arial"/>
                        </a:rPr>
                        <a:t> HCM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100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vi-VN" sz="11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Arial"/>
                        </a:rPr>
                        <a:t>70%</a:t>
                      </a:r>
                      <a:endParaRPr lang="en-GB" sz="1100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59151749"/>
                  </a:ext>
                </a:extLst>
              </a:tr>
              <a:tr h="263502">
                <a:tc>
                  <a:txBody>
                    <a:bodyPr/>
                    <a:lstStyle/>
                    <a:p>
                      <a:r>
                        <a:rPr kumimoji="0" lang="vi-VN" sz="11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Arial"/>
                        </a:rPr>
                        <a:t>Xe 2 bánh điện</a:t>
                      </a:r>
                      <a:endParaRPr kumimoji="0" lang="en-US" sz="1100" b="0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cs typeface="Times New Roman" panose="02020603050405020304" pitchFamily="18" charset="0"/>
                        <a:sym typeface="Arial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vi-VN" sz="11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Arial"/>
                        </a:rPr>
                        <a:t>60%</a:t>
                      </a:r>
                      <a:endParaRPr lang="en-GB" sz="1100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vi-VN" sz="11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Arial"/>
                        </a:rPr>
                        <a:t>60%</a:t>
                      </a:r>
                      <a:endParaRPr lang="en-GB" sz="1100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3354140"/>
                  </a:ext>
                </a:extLst>
              </a:tr>
              <a:tr h="263502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kumimoji="0" lang="en-US" sz="11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Arial"/>
                        </a:rPr>
                        <a:t>T</a:t>
                      </a:r>
                      <a:r>
                        <a:rPr kumimoji="0" lang="vi-VN" sz="11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Arial"/>
                        </a:rPr>
                        <a:t>ỉ lệ xe ô tô là xe điện</a:t>
                      </a:r>
                      <a:endParaRPr lang="en-GB" sz="1100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100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vi-VN" sz="11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Arial"/>
                        </a:rPr>
                        <a:t>70%</a:t>
                      </a:r>
                      <a:endParaRPr lang="en-GB" sz="1100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26177354"/>
                  </a:ext>
                </a:extLst>
              </a:tr>
              <a:tr h="263502">
                <a:tc>
                  <a:txBody>
                    <a:bodyPr/>
                    <a:lstStyle/>
                    <a:p>
                      <a:r>
                        <a:rPr kumimoji="0" lang="en-US" sz="11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Arial"/>
                        </a:rPr>
                        <a:t>T</a:t>
                      </a:r>
                      <a:r>
                        <a:rPr kumimoji="0" lang="vi-VN" sz="11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Arial"/>
                        </a:rPr>
                        <a:t>ỉ lệ xe bus là xe điện</a:t>
                      </a:r>
                      <a:endParaRPr kumimoji="0" lang="en-US" sz="1100" b="0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cs typeface="Times New Roman" panose="02020603050405020304" pitchFamily="18" charset="0"/>
                        <a:sym typeface="Arial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100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vi-VN" sz="11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Arial"/>
                        </a:rPr>
                        <a:t>90%</a:t>
                      </a:r>
                      <a:endParaRPr lang="en-GB" sz="1100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06557899"/>
                  </a:ext>
                </a:extLst>
              </a:tr>
              <a:tr h="263502">
                <a:tc>
                  <a:txBody>
                    <a:bodyPr/>
                    <a:lstStyle/>
                    <a:p>
                      <a:r>
                        <a:rPr kumimoji="0" lang="vi-VN" sz="1100" b="1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Arial"/>
                        </a:rPr>
                        <a:t>Phát thải </a:t>
                      </a:r>
                      <a:r>
                        <a:rPr kumimoji="0" lang="en-US" sz="1100" b="1" i="0" u="none" strike="noStrike" kern="0" cap="none" spc="0" normalizeH="0" baseline="0" noProof="0" dirty="0" err="1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Arial"/>
                        </a:rPr>
                        <a:t>ròng</a:t>
                      </a:r>
                      <a:r>
                        <a:rPr kumimoji="0" lang="en-US" sz="1100" b="1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Arial"/>
                        </a:rPr>
                        <a:t> </a:t>
                      </a:r>
                      <a:r>
                        <a:rPr kumimoji="0" lang="en-US" sz="1100" b="1" i="0" u="none" strike="noStrike" kern="0" cap="none" spc="0" normalizeH="0" baseline="0" noProof="0" dirty="0" err="1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Arial"/>
                        </a:rPr>
                        <a:t>ngành</a:t>
                      </a:r>
                      <a:r>
                        <a:rPr kumimoji="0" lang="en-US" sz="1100" b="1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Arial"/>
                        </a:rPr>
                        <a:t> NL</a:t>
                      </a:r>
                      <a:r>
                        <a:rPr kumimoji="0" lang="vi-VN" sz="1100" b="1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Arial"/>
                        </a:rPr>
                        <a:t> </a:t>
                      </a:r>
                      <a:r>
                        <a:rPr kumimoji="0" lang="en-US" sz="1100" b="1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Arial"/>
                        </a:rPr>
                        <a:t>(</a:t>
                      </a:r>
                      <a:r>
                        <a:rPr kumimoji="0" lang="vi-VN" sz="1100" b="1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Arial"/>
                        </a:rPr>
                        <a:t>triệu tấn</a:t>
                      </a:r>
                      <a:r>
                        <a:rPr kumimoji="0" lang="en-US" sz="1100" b="1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Arial"/>
                        </a:rPr>
                        <a:t>)</a:t>
                      </a:r>
                    </a:p>
                  </a:txBody>
                  <a:tcPr>
                    <a:solidFill>
                      <a:srgbClr val="00DBE6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kumimoji="0" lang="vi-VN" sz="1100" b="1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Arial"/>
                        </a:rPr>
                        <a:t>431</a:t>
                      </a:r>
                      <a:endParaRPr lang="en-GB" sz="1100" b="1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rgbClr val="00DBE6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kumimoji="0" lang="vi-VN" sz="1100" b="1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Arial"/>
                        </a:rPr>
                        <a:t>103</a:t>
                      </a:r>
                      <a:endParaRPr lang="en-GB" sz="1100" b="1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rgbClr val="00DB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97270397"/>
                  </a:ext>
                </a:extLst>
              </a:tr>
            </a:tbl>
          </a:graphicData>
        </a:graphic>
      </p:graphicFrame>
      <p:sp>
        <p:nvSpPr>
          <p:cNvPr id="8" name="TextBox 7">
            <a:extLst>
              <a:ext uri="{FF2B5EF4-FFF2-40B4-BE49-F238E27FC236}">
                <a16:creationId xmlns:a16="http://schemas.microsoft.com/office/drawing/2014/main" id="{1E47BB50-BEE6-FEEC-FEC0-397DECFCF0AD}"/>
              </a:ext>
            </a:extLst>
          </p:cNvPr>
          <p:cNvSpPr txBox="1"/>
          <p:nvPr/>
        </p:nvSpPr>
        <p:spPr>
          <a:xfrm>
            <a:off x="23745" y="1570955"/>
            <a:ext cx="1570477" cy="5539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1000" i="1" dirty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</a:t>
            </a:r>
            <a:r>
              <a:rPr lang="en-US" sz="1000" i="1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Phát</a:t>
            </a:r>
            <a:r>
              <a:rPr lang="en-US" sz="1000" i="1" dirty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000" i="1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thải</a:t>
            </a:r>
            <a:r>
              <a:rPr lang="en-US" sz="1000" i="1" dirty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000" i="1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1000" i="1" dirty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“</a:t>
            </a:r>
            <a:r>
              <a:rPr lang="en-US" sz="1000" i="1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tiêu</a:t>
            </a:r>
            <a:r>
              <a:rPr lang="en-US" sz="1000" i="1" dirty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000" i="1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dùng</a:t>
            </a:r>
            <a:r>
              <a:rPr lang="en-US" sz="1000" i="1" dirty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000" i="1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dân</a:t>
            </a:r>
            <a:r>
              <a:rPr lang="en-US" sz="1000" i="1" dirty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000" i="1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cư</a:t>
            </a:r>
            <a:r>
              <a:rPr lang="en-US" sz="1000" i="1" dirty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” </a:t>
            </a:r>
            <a:r>
              <a:rPr lang="en-US" sz="1000" i="1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1000" i="1" dirty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000" i="1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1000" i="1" dirty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000" i="1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1000" i="1" dirty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000" i="1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1000" i="1" dirty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“</a:t>
            </a:r>
            <a:r>
              <a:rPr lang="en-US" sz="1000" i="1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sản</a:t>
            </a:r>
            <a:r>
              <a:rPr lang="en-US" sz="1000" i="1" dirty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000" i="1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xuất</a:t>
            </a:r>
            <a:r>
              <a:rPr lang="en-US" sz="1000" i="1" dirty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000" i="1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điện</a:t>
            </a:r>
            <a:r>
              <a:rPr lang="en-US" sz="1000" i="1" dirty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” </a:t>
            </a:r>
            <a:endParaRPr lang="en-GB" sz="1000" i="1" dirty="0">
              <a:solidFill>
                <a:schemeClr val="tx1">
                  <a:lumMod val="50000"/>
                  <a:lumOff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9" name="Chart 8">
            <a:extLst>
              <a:ext uri="{FF2B5EF4-FFF2-40B4-BE49-F238E27FC236}">
                <a16:creationId xmlns:a16="http://schemas.microsoft.com/office/drawing/2014/main" id="{C4FC6256-2F20-DE8E-F85B-2C517D55880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824163865"/>
              </p:ext>
            </p:extLst>
          </p:nvPr>
        </p:nvGraphicFramePr>
        <p:xfrm>
          <a:off x="78228" y="2278958"/>
          <a:ext cx="3261392" cy="293102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3662963920"/>
      </p:ext>
    </p:extLst>
  </p:cSld>
  <p:clrMapOvr>
    <a:masterClrMapping/>
  </p:clrMapOvr>
  <p:transition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20" name="Google Shape;620;p29"/>
          <p:cNvGrpSpPr/>
          <p:nvPr/>
        </p:nvGrpSpPr>
        <p:grpSpPr>
          <a:xfrm>
            <a:off x="4605079" y="2973090"/>
            <a:ext cx="4513280" cy="2079580"/>
            <a:chOff x="4605081" y="2973090"/>
            <a:chExt cx="4304914" cy="2079580"/>
          </a:xfrm>
        </p:grpSpPr>
        <p:sp>
          <p:nvSpPr>
            <p:cNvPr id="621" name="Google Shape;621;p29"/>
            <p:cNvSpPr/>
            <p:nvPr/>
          </p:nvSpPr>
          <p:spPr>
            <a:xfrm>
              <a:off x="4605081" y="2973090"/>
              <a:ext cx="990995" cy="1511493"/>
            </a:xfrm>
            <a:custGeom>
              <a:avLst/>
              <a:gdLst/>
              <a:ahLst/>
              <a:cxnLst/>
              <a:rect l="l" t="t" r="r" b="b"/>
              <a:pathLst>
                <a:path w="15043" h="22944" extrusionOk="0">
                  <a:moveTo>
                    <a:pt x="0" y="0"/>
                  </a:moveTo>
                  <a:lnTo>
                    <a:pt x="0" y="17848"/>
                  </a:lnTo>
                  <a:lnTo>
                    <a:pt x="7521" y="22944"/>
                  </a:lnTo>
                  <a:lnTo>
                    <a:pt x="15042" y="17848"/>
                  </a:lnTo>
                  <a:lnTo>
                    <a:pt x="15042" y="0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5000"/>
                </a:lnSpc>
                <a:spcBef>
                  <a:spcPts val="0"/>
                </a:spcBef>
                <a:spcAft>
                  <a:spcPts val="15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endParaRPr>
            </a:p>
          </p:txBody>
        </p:sp>
        <p:sp>
          <p:nvSpPr>
            <p:cNvPr id="622" name="Google Shape;622;p29"/>
            <p:cNvSpPr/>
            <p:nvPr/>
          </p:nvSpPr>
          <p:spPr>
            <a:xfrm>
              <a:off x="5756957" y="3497461"/>
              <a:ext cx="1806795" cy="146973"/>
            </a:xfrm>
            <a:custGeom>
              <a:avLst/>
              <a:gdLst/>
              <a:ahLst/>
              <a:cxnLst/>
              <a:rect l="l" t="t" r="r" b="b"/>
              <a:pathLst>
                <a:path w="20606" h="2231" extrusionOk="0">
                  <a:moveTo>
                    <a:pt x="0" y="0"/>
                  </a:moveTo>
                  <a:lnTo>
                    <a:pt x="0" y="195"/>
                  </a:lnTo>
                  <a:lnTo>
                    <a:pt x="3674" y="195"/>
                  </a:lnTo>
                  <a:lnTo>
                    <a:pt x="5709" y="2231"/>
                  </a:lnTo>
                  <a:lnTo>
                    <a:pt x="20606" y="2231"/>
                  </a:lnTo>
                  <a:lnTo>
                    <a:pt x="20606" y="2036"/>
                  </a:lnTo>
                  <a:lnTo>
                    <a:pt x="5787" y="2036"/>
                  </a:lnTo>
                  <a:lnTo>
                    <a:pt x="3752" y="0"/>
                  </a:lnTo>
                  <a:close/>
                </a:path>
              </a:pathLst>
            </a:custGeom>
            <a:solidFill>
              <a:schemeClr val="accent3"/>
            </a:solidFill>
            <a:ln>
              <a:solidFill>
                <a:schemeClr val="accent1">
                  <a:lumMod val="50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5000"/>
                </a:lnSpc>
                <a:spcBef>
                  <a:spcPts val="0"/>
                </a:spcBef>
                <a:spcAft>
                  <a:spcPts val="15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endParaRPr>
            </a:p>
          </p:txBody>
        </p:sp>
        <p:sp>
          <p:nvSpPr>
            <p:cNvPr id="623" name="Google Shape;623;p29"/>
            <p:cNvSpPr txBox="1"/>
            <p:nvPr/>
          </p:nvSpPr>
          <p:spPr>
            <a:xfrm>
              <a:off x="6242034" y="3265557"/>
              <a:ext cx="2667961" cy="3486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5000"/>
                </a:lnSpc>
                <a:spcBef>
                  <a:spcPts val="0"/>
                </a:spcBef>
                <a:spcAft>
                  <a:spcPts val="15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r>
                <a:rPr kumimoji="0" lang="vi-VN" sz="1200" b="1" i="0" u="none" strike="noStrike" kern="0" cap="none" spc="0" normalizeH="0" baseline="0" noProof="0" dirty="0">
                  <a:ln>
                    <a:noFill/>
                  </a:ln>
                  <a:solidFill>
                    <a:srgbClr val="00B2BC">
                      <a:lumMod val="50000"/>
                    </a:srgbClr>
                  </a:solidFill>
                  <a:effectLst/>
                  <a:uLnTx/>
                  <a:uFillTx/>
                  <a:latin typeface="Times New Roman" panose="02020603050405020304" pitchFamily="18" charset="0"/>
                  <a:ea typeface="Fira Sans Extra Condensed"/>
                  <a:cs typeface="Times New Roman" panose="02020603050405020304" pitchFamily="18" charset="0"/>
                  <a:sym typeface="Fira Sans Extra Condensed"/>
                </a:rPr>
                <a:t>KHẢ NĂNG TIẾP CẬN NGUỒN LỰC</a:t>
              </a:r>
            </a:p>
          </p:txBody>
        </p:sp>
        <p:sp>
          <p:nvSpPr>
            <p:cNvPr id="624" name="Google Shape;624;p29"/>
            <p:cNvSpPr txBox="1"/>
            <p:nvPr/>
          </p:nvSpPr>
          <p:spPr>
            <a:xfrm>
              <a:off x="5593467" y="3628301"/>
              <a:ext cx="3316327" cy="142436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107950" marR="0" lvl="0" indent="-107950" algn="just">
                <a:lnSpc>
                  <a:spcPct val="105000"/>
                </a:lnSpc>
                <a:spcBef>
                  <a:spcPts val="0"/>
                </a:spcBef>
                <a:spcAft>
                  <a:spcPts val="150"/>
                </a:spcAft>
                <a:buFont typeface="Times New Roman" panose="02020603050405020304" pitchFamily="18" charset="0"/>
                <a:buChar char="•"/>
                <a:tabLst>
                  <a:tab pos="457200" algn="l"/>
                </a:tabLst>
              </a:pPr>
              <a:r>
                <a:rPr lang="vi-VN" sz="1200" dirty="0">
                  <a:solidFill>
                    <a:srgbClr val="00206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Các </a:t>
              </a:r>
              <a:r>
                <a:rPr lang="vi-VN" sz="1200" dirty="0">
                  <a:solidFill>
                    <a:srgbClr val="FF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định chế tài chính, quỹ</a:t>
              </a:r>
              <a:r>
                <a:rPr lang="en-US" sz="1200" dirty="0">
                  <a:solidFill>
                    <a:srgbClr val="FF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,</a:t>
              </a:r>
              <a:r>
                <a:rPr lang="vi-VN" sz="1200" dirty="0">
                  <a:solidFill>
                    <a:srgbClr val="FF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 nhà đầu tư tư nhân QT</a:t>
              </a:r>
              <a:r>
                <a:rPr lang="vi-VN" sz="1200" dirty="0">
                  <a:solidFill>
                    <a:srgbClr val="00206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: Kế hoạch tiếp cận </a:t>
              </a:r>
              <a:r>
                <a:rPr lang="en-US" sz="1200" dirty="0" err="1">
                  <a:solidFill>
                    <a:srgbClr val="00206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các</a:t>
              </a:r>
              <a:r>
                <a:rPr lang="en-US" sz="1200" dirty="0">
                  <a:solidFill>
                    <a:srgbClr val="00206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 </a:t>
              </a:r>
              <a:r>
                <a:rPr lang="vi-VN" sz="1200" dirty="0">
                  <a:solidFill>
                    <a:srgbClr val="00206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nguồn</a:t>
              </a:r>
              <a:r>
                <a:rPr lang="en-US" sz="1200" dirty="0">
                  <a:solidFill>
                    <a:srgbClr val="00206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 </a:t>
              </a:r>
              <a:r>
                <a:rPr lang="en-US" sz="1200" dirty="0" err="1">
                  <a:solidFill>
                    <a:srgbClr val="00206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lực</a:t>
              </a:r>
              <a:r>
                <a:rPr lang="en-US" sz="1200" dirty="0">
                  <a:solidFill>
                    <a:srgbClr val="00206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; </a:t>
              </a:r>
              <a:r>
                <a:rPr lang="vi-VN" sz="1200" dirty="0">
                  <a:solidFill>
                    <a:srgbClr val="FF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Quỹ TTX QG</a:t>
              </a:r>
              <a:r>
                <a:rPr lang="vi-VN" sz="1200" dirty="0">
                  <a:solidFill>
                    <a:srgbClr val="00206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; </a:t>
              </a:r>
              <a:r>
                <a:rPr lang="en-US" sz="1200" dirty="0">
                  <a:solidFill>
                    <a:srgbClr val="00206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N</a:t>
              </a:r>
              <a:r>
                <a:rPr lang="vi-VN" sz="1200" dirty="0">
                  <a:solidFill>
                    <a:srgbClr val="00206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ghiên cứu</a:t>
              </a:r>
              <a:r>
                <a:rPr lang="en-US" sz="1200" dirty="0">
                  <a:solidFill>
                    <a:srgbClr val="00206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 </a:t>
              </a:r>
              <a:r>
                <a:rPr lang="en-US" sz="1200" dirty="0" err="1">
                  <a:solidFill>
                    <a:srgbClr val="00206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lập</a:t>
              </a:r>
              <a:r>
                <a:rPr lang="vi-VN" sz="1200" dirty="0">
                  <a:solidFill>
                    <a:srgbClr val="00206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 Trung tâm </a:t>
              </a:r>
              <a:r>
                <a:rPr lang="en-US" sz="1200" dirty="0">
                  <a:solidFill>
                    <a:srgbClr val="00206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TC</a:t>
              </a:r>
              <a:r>
                <a:rPr lang="vi-VN" sz="1200" dirty="0">
                  <a:solidFill>
                    <a:srgbClr val="00206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 QT.</a:t>
              </a:r>
              <a:endParaRPr lang="en-GB" sz="1200" dirty="0">
                <a:effectLst/>
                <a:latin typeface="Times New Roman" panose="02020603050405020304" pitchFamily="18" charset="0"/>
                <a:ea typeface="Calibri" panose="020F0502020204030204" pitchFamily="34" charset="0"/>
              </a:endParaRPr>
            </a:p>
            <a:p>
              <a:pPr marL="107950" marR="0" lvl="0" indent="-107950" algn="just">
                <a:lnSpc>
                  <a:spcPct val="105000"/>
                </a:lnSpc>
                <a:spcBef>
                  <a:spcPts val="0"/>
                </a:spcBef>
                <a:spcAft>
                  <a:spcPts val="150"/>
                </a:spcAft>
                <a:buFont typeface="Times New Roman" panose="02020603050405020304" pitchFamily="18" charset="0"/>
                <a:buChar char="•"/>
                <a:tabLst>
                  <a:tab pos="457200" algn="l"/>
                </a:tabLst>
              </a:pPr>
              <a:r>
                <a:rPr lang="vi-VN" sz="1200" dirty="0">
                  <a:solidFill>
                    <a:srgbClr val="00206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ODA và vốn vay ưu đãi</a:t>
              </a:r>
              <a:r>
                <a:rPr lang="en-US" sz="1200" dirty="0">
                  <a:solidFill>
                    <a:srgbClr val="00206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.</a:t>
              </a:r>
              <a:endParaRPr lang="en-GB" sz="1200" dirty="0">
                <a:effectLst/>
                <a:latin typeface="Times New Roman" panose="02020603050405020304" pitchFamily="18" charset="0"/>
                <a:ea typeface="Calibri" panose="020F0502020204030204" pitchFamily="34" charset="0"/>
              </a:endParaRPr>
            </a:p>
            <a:p>
              <a:pPr marL="107950" marR="0" lvl="0" indent="-107950" algn="just">
                <a:lnSpc>
                  <a:spcPct val="105000"/>
                </a:lnSpc>
                <a:spcBef>
                  <a:spcPts val="0"/>
                </a:spcBef>
                <a:spcAft>
                  <a:spcPts val="150"/>
                </a:spcAft>
                <a:buFont typeface="Times New Roman" panose="02020603050405020304" pitchFamily="18" charset="0"/>
                <a:buChar char="•"/>
                <a:tabLst>
                  <a:tab pos="457200" algn="l"/>
                </a:tabLst>
              </a:pPr>
              <a:r>
                <a:rPr lang="vi-VN" sz="1200" dirty="0">
                  <a:solidFill>
                    <a:srgbClr val="00206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Chính sách </a:t>
              </a:r>
              <a:r>
                <a:rPr lang="vi-VN" sz="1200" dirty="0">
                  <a:solidFill>
                    <a:srgbClr val="FF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ưu đãi về tài chính</a:t>
              </a:r>
              <a:r>
                <a:rPr lang="en-US" sz="1200" dirty="0">
                  <a:solidFill>
                    <a:srgbClr val="00206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.</a:t>
              </a:r>
              <a:endParaRPr lang="en-GB" sz="1200" dirty="0">
                <a:effectLst/>
                <a:latin typeface="Times New Roman" panose="02020603050405020304" pitchFamily="18" charset="0"/>
                <a:ea typeface="Calibri" panose="020F0502020204030204" pitchFamily="34" charset="0"/>
              </a:endParaRPr>
            </a:p>
            <a:p>
              <a:pPr marL="107950" marR="0" lvl="0" indent="-107950" algn="just">
                <a:lnSpc>
                  <a:spcPct val="105000"/>
                </a:lnSpc>
                <a:spcBef>
                  <a:spcPts val="0"/>
                </a:spcBef>
                <a:spcAft>
                  <a:spcPts val="150"/>
                </a:spcAft>
                <a:buFont typeface="Times New Roman" panose="02020603050405020304" pitchFamily="18" charset="0"/>
                <a:buChar char="•"/>
                <a:tabLst>
                  <a:tab pos="457200" algn="l"/>
                </a:tabLst>
              </a:pPr>
              <a:r>
                <a:rPr lang="en-US" sz="1200" dirty="0" err="1">
                  <a:solidFill>
                    <a:srgbClr val="00206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Gp</a:t>
              </a:r>
              <a:r>
                <a:rPr lang="vi-VN" sz="1200" dirty="0">
                  <a:solidFill>
                    <a:srgbClr val="00206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 tập trung nguồn lực cho tín dụng xanh</a:t>
              </a:r>
              <a:r>
                <a:rPr lang="en-US" sz="1200" dirty="0">
                  <a:solidFill>
                    <a:srgbClr val="00206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.</a:t>
              </a:r>
              <a:endParaRPr lang="en-GB" sz="1200" dirty="0">
                <a:effectLst/>
                <a:latin typeface="Times New Roman" panose="02020603050405020304" pitchFamily="18" charset="0"/>
                <a:ea typeface="Calibri" panose="020F0502020204030204" pitchFamily="34" charset="0"/>
              </a:endParaRPr>
            </a:p>
          </p:txBody>
        </p:sp>
        <p:sp>
          <p:nvSpPr>
            <p:cNvPr id="625" name="Google Shape;625;p29"/>
            <p:cNvSpPr txBox="1"/>
            <p:nvPr/>
          </p:nvSpPr>
          <p:spPr>
            <a:xfrm>
              <a:off x="4778466" y="3456730"/>
              <a:ext cx="642900" cy="4038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5000"/>
                </a:lnSpc>
                <a:spcBef>
                  <a:spcPts val="0"/>
                </a:spcBef>
                <a:spcAft>
                  <a:spcPts val="15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r>
                <a:rPr kumimoji="0" lang="en" sz="18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 panose="02020603050405020304" pitchFamily="18" charset="0"/>
                  <a:ea typeface="Fira Sans Extra Condensed"/>
                  <a:cs typeface="Times New Roman" panose="02020603050405020304" pitchFamily="18" charset="0"/>
                  <a:sym typeface="Fira Sans Extra Condensed"/>
                </a:rPr>
                <a:t>03</a:t>
              </a:r>
              <a:endParaRPr kumimoji="0" sz="18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ea typeface="Fira Sans Extra Condensed"/>
                <a:cs typeface="Times New Roman" panose="02020603050405020304" pitchFamily="18" charset="0"/>
                <a:sym typeface="Fira Sans Extra Condensed"/>
              </a:endParaRPr>
            </a:p>
          </p:txBody>
        </p:sp>
      </p:grpSp>
      <p:grpSp>
        <p:nvGrpSpPr>
          <p:cNvPr id="626" name="Google Shape;626;p29"/>
          <p:cNvGrpSpPr/>
          <p:nvPr/>
        </p:nvGrpSpPr>
        <p:grpSpPr>
          <a:xfrm>
            <a:off x="-84892" y="2758731"/>
            <a:ext cx="4691318" cy="990402"/>
            <a:chOff x="-84892" y="2758731"/>
            <a:chExt cx="4691318" cy="990402"/>
          </a:xfrm>
        </p:grpSpPr>
        <p:sp>
          <p:nvSpPr>
            <p:cNvPr id="627" name="Google Shape;627;p29"/>
            <p:cNvSpPr/>
            <p:nvPr/>
          </p:nvSpPr>
          <p:spPr>
            <a:xfrm>
              <a:off x="3094867" y="2758731"/>
              <a:ext cx="1511559" cy="990402"/>
            </a:xfrm>
            <a:custGeom>
              <a:avLst/>
              <a:gdLst/>
              <a:ahLst/>
              <a:cxnLst/>
              <a:rect l="l" t="t" r="r" b="b"/>
              <a:pathLst>
                <a:path w="22945" h="15034" extrusionOk="0">
                  <a:moveTo>
                    <a:pt x="5097" y="0"/>
                  </a:moveTo>
                  <a:lnTo>
                    <a:pt x="1" y="7521"/>
                  </a:lnTo>
                  <a:lnTo>
                    <a:pt x="5097" y="15033"/>
                  </a:lnTo>
                  <a:lnTo>
                    <a:pt x="22945" y="15033"/>
                  </a:lnTo>
                  <a:lnTo>
                    <a:pt x="22945" y="0"/>
                  </a:lnTo>
                  <a:close/>
                </a:path>
              </a:pathLst>
            </a:custGeom>
            <a:solidFill>
              <a:schemeClr val="bg1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endParaRPr>
            </a:p>
          </p:txBody>
        </p:sp>
        <p:sp>
          <p:nvSpPr>
            <p:cNvPr id="628" name="Google Shape;628;p29"/>
            <p:cNvSpPr/>
            <p:nvPr/>
          </p:nvSpPr>
          <p:spPr>
            <a:xfrm>
              <a:off x="1774048" y="3110602"/>
              <a:ext cx="1358131" cy="146973"/>
            </a:xfrm>
            <a:custGeom>
              <a:avLst/>
              <a:gdLst/>
              <a:ahLst/>
              <a:cxnLst/>
              <a:rect l="l" t="t" r="r" b="b"/>
              <a:pathLst>
                <a:path w="20616" h="2231" extrusionOk="0">
                  <a:moveTo>
                    <a:pt x="16865" y="0"/>
                  </a:moveTo>
                  <a:lnTo>
                    <a:pt x="14820" y="2036"/>
                  </a:lnTo>
                  <a:lnTo>
                    <a:pt x="1" y="2036"/>
                  </a:lnTo>
                  <a:lnTo>
                    <a:pt x="1" y="2231"/>
                  </a:lnTo>
                  <a:lnTo>
                    <a:pt x="14898" y="2231"/>
                  </a:lnTo>
                  <a:lnTo>
                    <a:pt x="16943" y="195"/>
                  </a:lnTo>
                  <a:lnTo>
                    <a:pt x="20616" y="195"/>
                  </a:lnTo>
                  <a:lnTo>
                    <a:pt x="20616" y="0"/>
                  </a:lnTo>
                  <a:close/>
                </a:path>
              </a:pathLst>
            </a:custGeom>
            <a:solidFill>
              <a:schemeClr val="accent4"/>
            </a:solidFill>
            <a:ln>
              <a:solidFill>
                <a:schemeClr val="bg1">
                  <a:lumMod val="60000"/>
                  <a:lumOff val="40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endParaRPr>
            </a:p>
          </p:txBody>
        </p:sp>
        <p:sp>
          <p:nvSpPr>
            <p:cNvPr id="629" name="Google Shape;629;p29"/>
            <p:cNvSpPr txBox="1"/>
            <p:nvPr/>
          </p:nvSpPr>
          <p:spPr>
            <a:xfrm>
              <a:off x="-84892" y="3293932"/>
              <a:ext cx="2958384" cy="3486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r>
                <a:rPr kumimoji="0" lang="en-GB" sz="1200" b="1" i="0" u="none" strike="noStrike" kern="0" cap="none" spc="0" normalizeH="0" baseline="0" noProof="0" dirty="0">
                  <a:ln>
                    <a:noFill/>
                  </a:ln>
                  <a:solidFill>
                    <a:srgbClr val="2AA964">
                      <a:lumMod val="60000"/>
                      <a:lumOff val="40000"/>
                    </a:srgbClr>
                  </a:solidFill>
                  <a:effectLst/>
                  <a:uLnTx/>
                  <a:uFillTx/>
                  <a:latin typeface="Times New Roman" panose="02020603050405020304" pitchFamily="18" charset="0"/>
                  <a:ea typeface="Fira Sans Extra Condensed"/>
                  <a:cs typeface="Times New Roman" panose="02020603050405020304" pitchFamily="18" charset="0"/>
                  <a:sym typeface="Fira Sans Extra Condensed"/>
                </a:rPr>
                <a:t>HỆ THỐNG TIÊU CHUẨN, TIÊU CHÍ PHÂN LOẠI XANH</a:t>
              </a:r>
            </a:p>
          </p:txBody>
        </p:sp>
        <p:sp>
          <p:nvSpPr>
            <p:cNvPr id="631" name="Google Shape;631;p29"/>
            <p:cNvSpPr txBox="1"/>
            <p:nvPr/>
          </p:nvSpPr>
          <p:spPr>
            <a:xfrm>
              <a:off x="3305588" y="2933987"/>
              <a:ext cx="642900" cy="4038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r>
                <a:rPr kumimoji="0" lang="en" sz="18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 panose="02020603050405020304" pitchFamily="18" charset="0"/>
                  <a:ea typeface="Fira Sans Extra Condensed"/>
                  <a:cs typeface="Times New Roman" panose="02020603050405020304" pitchFamily="18" charset="0"/>
                  <a:sym typeface="Fira Sans Extra Condensed"/>
                </a:rPr>
                <a:t>*</a:t>
              </a:r>
              <a:endParaRPr kumimoji="0" sz="18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ea typeface="Fira Sans Extra Condensed"/>
                <a:cs typeface="Times New Roman" panose="02020603050405020304" pitchFamily="18" charset="0"/>
                <a:sym typeface="Fira Sans Extra Condensed"/>
              </a:endParaRPr>
            </a:p>
          </p:txBody>
        </p:sp>
      </p:grpSp>
      <p:grpSp>
        <p:nvGrpSpPr>
          <p:cNvPr id="632" name="Google Shape;632;p29"/>
          <p:cNvGrpSpPr/>
          <p:nvPr/>
        </p:nvGrpSpPr>
        <p:grpSpPr>
          <a:xfrm>
            <a:off x="4606925" y="838026"/>
            <a:ext cx="3902168" cy="2135816"/>
            <a:chOff x="4606925" y="838026"/>
            <a:chExt cx="3902168" cy="2135816"/>
          </a:xfrm>
        </p:grpSpPr>
        <p:sp>
          <p:nvSpPr>
            <p:cNvPr id="633" name="Google Shape;633;p29"/>
            <p:cNvSpPr/>
            <p:nvPr/>
          </p:nvSpPr>
          <p:spPr>
            <a:xfrm>
              <a:off x="4606925" y="1983440"/>
              <a:ext cx="1512218" cy="990402"/>
            </a:xfrm>
            <a:custGeom>
              <a:avLst/>
              <a:gdLst/>
              <a:ahLst/>
              <a:cxnLst/>
              <a:rect l="l" t="t" r="r" b="b"/>
              <a:pathLst>
                <a:path w="22955" h="15034" extrusionOk="0">
                  <a:moveTo>
                    <a:pt x="1" y="0"/>
                  </a:moveTo>
                  <a:lnTo>
                    <a:pt x="1" y="15033"/>
                  </a:lnTo>
                  <a:lnTo>
                    <a:pt x="17859" y="15033"/>
                  </a:lnTo>
                  <a:lnTo>
                    <a:pt x="22954" y="7522"/>
                  </a:lnTo>
                  <a:lnTo>
                    <a:pt x="17859" y="0"/>
                  </a:lnTo>
                  <a:close/>
                </a:path>
              </a:pathLst>
            </a:custGeom>
            <a:solidFill>
              <a:schemeClr val="accent3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endParaRPr>
            </a:p>
          </p:txBody>
        </p:sp>
        <p:sp>
          <p:nvSpPr>
            <p:cNvPr id="634" name="Google Shape;634;p29"/>
            <p:cNvSpPr/>
            <p:nvPr/>
          </p:nvSpPr>
          <p:spPr>
            <a:xfrm>
              <a:off x="6076409" y="2524731"/>
              <a:ext cx="1357472" cy="147039"/>
            </a:xfrm>
            <a:custGeom>
              <a:avLst/>
              <a:gdLst/>
              <a:ahLst/>
              <a:cxnLst/>
              <a:rect l="l" t="t" r="r" b="b"/>
              <a:pathLst>
                <a:path w="20606" h="2232" extrusionOk="0">
                  <a:moveTo>
                    <a:pt x="0" y="1"/>
                  </a:moveTo>
                  <a:lnTo>
                    <a:pt x="0" y="196"/>
                  </a:lnTo>
                  <a:lnTo>
                    <a:pt x="3674" y="196"/>
                  </a:lnTo>
                  <a:lnTo>
                    <a:pt x="5709" y="2232"/>
                  </a:lnTo>
                  <a:lnTo>
                    <a:pt x="20606" y="2232"/>
                  </a:lnTo>
                  <a:lnTo>
                    <a:pt x="20606" y="2037"/>
                  </a:lnTo>
                  <a:lnTo>
                    <a:pt x="5787" y="2037"/>
                  </a:lnTo>
                  <a:lnTo>
                    <a:pt x="3752" y="1"/>
                  </a:lnTo>
                  <a:close/>
                </a:path>
              </a:pathLst>
            </a:custGeom>
            <a:solidFill>
              <a:schemeClr val="accent3">
                <a:lumMod val="5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endParaRPr>
            </a:p>
          </p:txBody>
        </p:sp>
        <p:sp>
          <p:nvSpPr>
            <p:cNvPr id="636" name="Google Shape;636;p29"/>
            <p:cNvSpPr txBox="1"/>
            <p:nvPr/>
          </p:nvSpPr>
          <p:spPr>
            <a:xfrm>
              <a:off x="6217993" y="838026"/>
              <a:ext cx="2291100" cy="564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GB" sz="120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Roboto"/>
                <a:cs typeface="Times New Roman" panose="02020603050405020304" pitchFamily="18" charset="0"/>
                <a:sym typeface="Roboto"/>
              </a:endParaRPr>
            </a:p>
          </p:txBody>
        </p:sp>
        <p:sp>
          <p:nvSpPr>
            <p:cNvPr id="637" name="Google Shape;637;p29"/>
            <p:cNvSpPr txBox="1"/>
            <p:nvPr/>
          </p:nvSpPr>
          <p:spPr>
            <a:xfrm>
              <a:off x="5262181" y="2146455"/>
              <a:ext cx="642900" cy="4038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r>
                <a:rPr kumimoji="0" lang="en" sz="18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 panose="02020603050405020304" pitchFamily="18" charset="0"/>
                  <a:ea typeface="Fira Sans Extra Condensed"/>
                  <a:cs typeface="Times New Roman" panose="02020603050405020304" pitchFamily="18" charset="0"/>
                  <a:sym typeface="Fira Sans Extra Condensed"/>
                </a:rPr>
                <a:t>02</a:t>
              </a:r>
              <a:endParaRPr kumimoji="0" sz="18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ea typeface="Fira Sans Extra Condensed"/>
                <a:cs typeface="Times New Roman" panose="02020603050405020304" pitchFamily="18" charset="0"/>
                <a:sym typeface="Fira Sans Extra Condensed"/>
              </a:endParaRPr>
            </a:p>
          </p:txBody>
        </p:sp>
      </p:grpSp>
      <p:grpSp>
        <p:nvGrpSpPr>
          <p:cNvPr id="638" name="Google Shape;638;p29"/>
          <p:cNvGrpSpPr/>
          <p:nvPr/>
        </p:nvGrpSpPr>
        <p:grpSpPr>
          <a:xfrm>
            <a:off x="19484" y="853780"/>
            <a:ext cx="4587192" cy="1906292"/>
            <a:chOff x="385592" y="853798"/>
            <a:chExt cx="4222735" cy="1906292"/>
          </a:xfrm>
        </p:grpSpPr>
        <p:sp>
          <p:nvSpPr>
            <p:cNvPr id="639" name="Google Shape;639;p29"/>
            <p:cNvSpPr/>
            <p:nvPr/>
          </p:nvSpPr>
          <p:spPr>
            <a:xfrm>
              <a:off x="3617991" y="1247938"/>
              <a:ext cx="990336" cy="1512152"/>
            </a:xfrm>
            <a:custGeom>
              <a:avLst/>
              <a:gdLst/>
              <a:ahLst/>
              <a:cxnLst/>
              <a:rect l="l" t="t" r="r" b="b"/>
              <a:pathLst>
                <a:path w="15033" h="22954" extrusionOk="0">
                  <a:moveTo>
                    <a:pt x="7521" y="1"/>
                  </a:moveTo>
                  <a:lnTo>
                    <a:pt x="0" y="5096"/>
                  </a:lnTo>
                  <a:lnTo>
                    <a:pt x="0" y="22954"/>
                  </a:lnTo>
                  <a:lnTo>
                    <a:pt x="15032" y="22954"/>
                  </a:lnTo>
                  <a:lnTo>
                    <a:pt x="15032" y="5096"/>
                  </a:lnTo>
                  <a:lnTo>
                    <a:pt x="7521" y="1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5000"/>
                </a:lnSpc>
                <a:spcBef>
                  <a:spcPts val="0"/>
                </a:spcBef>
                <a:spcAft>
                  <a:spcPts val="15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endParaRPr>
            </a:p>
          </p:txBody>
        </p:sp>
        <p:sp>
          <p:nvSpPr>
            <p:cNvPr id="640" name="Google Shape;640;p29"/>
            <p:cNvSpPr/>
            <p:nvPr/>
          </p:nvSpPr>
          <p:spPr>
            <a:xfrm>
              <a:off x="1774048" y="2162490"/>
              <a:ext cx="1358131" cy="147039"/>
            </a:xfrm>
            <a:custGeom>
              <a:avLst/>
              <a:gdLst/>
              <a:ahLst/>
              <a:cxnLst/>
              <a:rect l="l" t="t" r="r" b="b"/>
              <a:pathLst>
                <a:path w="20616" h="2232" extrusionOk="0">
                  <a:moveTo>
                    <a:pt x="16865" y="1"/>
                  </a:moveTo>
                  <a:lnTo>
                    <a:pt x="14820" y="2037"/>
                  </a:lnTo>
                  <a:lnTo>
                    <a:pt x="1" y="2037"/>
                  </a:lnTo>
                  <a:lnTo>
                    <a:pt x="1" y="2232"/>
                  </a:lnTo>
                  <a:lnTo>
                    <a:pt x="14898" y="2232"/>
                  </a:lnTo>
                  <a:lnTo>
                    <a:pt x="16943" y="196"/>
                  </a:lnTo>
                  <a:lnTo>
                    <a:pt x="20616" y="196"/>
                  </a:lnTo>
                  <a:lnTo>
                    <a:pt x="20616" y="1"/>
                  </a:lnTo>
                  <a:close/>
                </a:path>
              </a:pathLst>
            </a:custGeom>
            <a:solidFill>
              <a:schemeClr val="accent1"/>
            </a:solidFill>
            <a:ln>
              <a:solidFill>
                <a:srgbClr val="3C6C51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5000"/>
                </a:lnSpc>
                <a:spcBef>
                  <a:spcPts val="0"/>
                </a:spcBef>
                <a:spcAft>
                  <a:spcPts val="15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endParaRPr>
            </a:p>
          </p:txBody>
        </p:sp>
        <p:sp>
          <p:nvSpPr>
            <p:cNvPr id="641" name="Google Shape;641;p29"/>
            <p:cNvSpPr txBox="1"/>
            <p:nvPr/>
          </p:nvSpPr>
          <p:spPr>
            <a:xfrm>
              <a:off x="385592" y="1936266"/>
              <a:ext cx="2291100" cy="3486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marR="0" lvl="0" indent="0" algn="r" defTabSz="914400" rtl="0" eaLnBrk="1" fontAlgn="auto" latinLnBrk="0" hangingPunct="1">
                <a:lnSpc>
                  <a:spcPct val="105000"/>
                </a:lnSpc>
                <a:spcBef>
                  <a:spcPts val="0"/>
                </a:spcBef>
                <a:spcAft>
                  <a:spcPts val="15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r>
                <a:rPr kumimoji="0" lang="en" sz="1200" b="1" i="0" u="none" strike="noStrike" kern="0" cap="none" spc="0" normalizeH="0" baseline="0" noProof="0" dirty="0">
                  <a:ln>
                    <a:noFill/>
                  </a:ln>
                  <a:solidFill>
                    <a:srgbClr val="2AA964">
                      <a:lumMod val="50000"/>
                    </a:srgbClr>
                  </a:solidFill>
                  <a:effectLst/>
                  <a:uLnTx/>
                  <a:uFillTx/>
                  <a:latin typeface="Times New Roman" panose="02020603050405020304" pitchFamily="18" charset="0"/>
                  <a:ea typeface="Fira Sans Extra Condensed"/>
                  <a:cs typeface="Times New Roman" panose="02020603050405020304" pitchFamily="18" charset="0"/>
                  <a:sym typeface="Fira Sans Extra Condensed"/>
                </a:rPr>
                <a:t>CƠ CHẾ, CHÍNH SÁCH ĐẦU TƯ</a:t>
              </a:r>
              <a:endParaRPr kumimoji="0" sz="1200" b="1" i="0" u="none" strike="noStrike" kern="0" cap="none" spc="0" normalizeH="0" baseline="0" noProof="0" dirty="0">
                <a:ln>
                  <a:noFill/>
                </a:ln>
                <a:solidFill>
                  <a:srgbClr val="2AA964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Fira Sans Extra Condensed"/>
                <a:cs typeface="Times New Roman" panose="02020603050405020304" pitchFamily="18" charset="0"/>
                <a:sym typeface="Fira Sans Extra Condensed"/>
              </a:endParaRPr>
            </a:p>
          </p:txBody>
        </p:sp>
        <p:sp>
          <p:nvSpPr>
            <p:cNvPr id="642" name="Google Shape;642;p29"/>
            <p:cNvSpPr txBox="1"/>
            <p:nvPr/>
          </p:nvSpPr>
          <p:spPr>
            <a:xfrm>
              <a:off x="415985" y="853798"/>
              <a:ext cx="2916214" cy="88526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112713" marR="0" indent="-112713" algn="just">
                <a:lnSpc>
                  <a:spcPct val="105000"/>
                </a:lnSpc>
                <a:spcBef>
                  <a:spcPts val="0"/>
                </a:spcBef>
                <a:spcAft>
                  <a:spcPts val="150"/>
                </a:spcAft>
                <a:buFont typeface="Arial" panose="020B0604020202020204" pitchFamily="34" charset="0"/>
                <a:buChar char="•"/>
              </a:pPr>
              <a:r>
                <a:rPr lang="vi-VN" sz="1200" dirty="0">
                  <a:solidFill>
                    <a:srgbClr val="FF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Khung pháp lý ưu tiên TC &amp; đầu tư xanh</a:t>
              </a:r>
              <a:r>
                <a:rPr lang="en-US" sz="1200" dirty="0">
                  <a:solidFill>
                    <a:srgbClr val="00206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: </a:t>
              </a:r>
            </a:p>
            <a:p>
              <a:pPr marR="0" algn="just">
                <a:lnSpc>
                  <a:spcPct val="105000"/>
                </a:lnSpc>
                <a:spcBef>
                  <a:spcPts val="0"/>
                </a:spcBef>
                <a:spcAft>
                  <a:spcPts val="150"/>
                </a:spcAft>
              </a:pPr>
              <a:r>
                <a:rPr lang="vi-VN" sz="1200" dirty="0">
                  <a:solidFill>
                    <a:srgbClr val="00206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Cơ chế ưu đãi, khuyến khích đầu tư</a:t>
              </a:r>
              <a:r>
                <a:rPr lang="en-US" sz="1200" dirty="0">
                  <a:solidFill>
                    <a:srgbClr val="00206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; </a:t>
              </a:r>
              <a:r>
                <a:rPr lang="vi-VN" sz="1200" dirty="0">
                  <a:solidFill>
                    <a:srgbClr val="00206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Môi trường đầu tư, Huy động ĐT</a:t>
              </a:r>
              <a:r>
                <a:rPr lang="en-US" sz="1200" dirty="0">
                  <a:solidFill>
                    <a:srgbClr val="002060"/>
                  </a:solidFill>
                  <a:latin typeface="Times New Roman" panose="02020603050405020304" pitchFamily="18" charset="0"/>
                  <a:ea typeface="Calibri" panose="020F0502020204030204" pitchFamily="34" charset="0"/>
                </a:rPr>
                <a:t>.</a:t>
              </a:r>
              <a:endParaRPr lang="en-GB" sz="12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endParaRPr>
            </a:p>
            <a:p>
              <a:pPr marL="112713" indent="-112713">
                <a:lnSpc>
                  <a:spcPct val="105000"/>
                </a:lnSpc>
                <a:spcAft>
                  <a:spcPts val="150"/>
                </a:spcAft>
                <a:buFont typeface="Arial" panose="020B0604020202020204" pitchFamily="34" charset="0"/>
                <a:buChar char="•"/>
              </a:pPr>
              <a:r>
                <a:rPr lang="vi-VN" sz="1200" dirty="0">
                  <a:solidFill>
                    <a:srgbClr val="FF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Danh mục dự án TTX trọng điểm</a:t>
              </a:r>
              <a:r>
                <a:rPr lang="en-US" sz="1200" dirty="0">
                  <a:solidFill>
                    <a:srgbClr val="FF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.</a:t>
              </a:r>
              <a:endParaRPr lang="en-GB" sz="1200" dirty="0">
                <a:solidFill>
                  <a:srgbClr val="FF0000"/>
                </a:solidFill>
              </a:endParaRPr>
            </a:p>
          </p:txBody>
        </p:sp>
        <p:sp>
          <p:nvSpPr>
            <p:cNvPr id="643" name="Google Shape;643;p29"/>
            <p:cNvSpPr txBox="1"/>
            <p:nvPr/>
          </p:nvSpPr>
          <p:spPr>
            <a:xfrm>
              <a:off x="3791713" y="1586359"/>
              <a:ext cx="642900" cy="4038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5000"/>
                </a:lnSpc>
                <a:spcBef>
                  <a:spcPts val="0"/>
                </a:spcBef>
                <a:spcAft>
                  <a:spcPts val="15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r>
                <a:rPr kumimoji="0" lang="en" sz="18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 panose="02020603050405020304" pitchFamily="18" charset="0"/>
                  <a:ea typeface="Fira Sans Extra Condensed"/>
                  <a:cs typeface="Times New Roman" panose="02020603050405020304" pitchFamily="18" charset="0"/>
                  <a:sym typeface="Fira Sans Extra Condensed"/>
                </a:rPr>
                <a:t>01</a:t>
              </a:r>
              <a:endParaRPr kumimoji="0" sz="18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ea typeface="Fira Sans Extra Condensed"/>
                <a:cs typeface="Times New Roman" panose="02020603050405020304" pitchFamily="18" charset="0"/>
                <a:sym typeface="Fira Sans Extra Condensed"/>
              </a:endParaRPr>
            </a:p>
          </p:txBody>
        </p:sp>
      </p:grpSp>
      <p:sp>
        <p:nvSpPr>
          <p:cNvPr id="645" name="Google Shape;645;p29"/>
          <p:cNvSpPr/>
          <p:nvPr/>
        </p:nvSpPr>
        <p:spPr>
          <a:xfrm>
            <a:off x="3946582" y="2296613"/>
            <a:ext cx="295922" cy="292760"/>
          </a:xfrm>
          <a:custGeom>
            <a:avLst/>
            <a:gdLst/>
            <a:ahLst/>
            <a:cxnLst/>
            <a:rect l="l" t="t" r="r" b="b"/>
            <a:pathLst>
              <a:path w="4492" h="4444" extrusionOk="0">
                <a:moveTo>
                  <a:pt x="3371" y="644"/>
                </a:moveTo>
                <a:cubicBezTo>
                  <a:pt x="3634" y="644"/>
                  <a:pt x="3848" y="858"/>
                  <a:pt x="3848" y="1121"/>
                </a:cubicBezTo>
                <a:cubicBezTo>
                  <a:pt x="3848" y="1384"/>
                  <a:pt x="3634" y="1609"/>
                  <a:pt x="3371" y="1609"/>
                </a:cubicBezTo>
                <a:cubicBezTo>
                  <a:pt x="3108" y="1609"/>
                  <a:pt x="2893" y="1384"/>
                  <a:pt x="2893" y="1121"/>
                </a:cubicBezTo>
                <a:cubicBezTo>
                  <a:pt x="2893" y="858"/>
                  <a:pt x="3108" y="644"/>
                  <a:pt x="3371" y="644"/>
                </a:cubicBezTo>
                <a:close/>
                <a:moveTo>
                  <a:pt x="2893" y="1"/>
                </a:moveTo>
                <a:cubicBezTo>
                  <a:pt x="2631" y="1"/>
                  <a:pt x="2261" y="157"/>
                  <a:pt x="2075" y="342"/>
                </a:cubicBezTo>
                <a:lnTo>
                  <a:pt x="195" y="2222"/>
                </a:lnTo>
                <a:cubicBezTo>
                  <a:pt x="0" y="2407"/>
                  <a:pt x="0" y="2719"/>
                  <a:pt x="195" y="2904"/>
                </a:cubicBezTo>
                <a:lnTo>
                  <a:pt x="1588" y="4307"/>
                </a:lnTo>
                <a:cubicBezTo>
                  <a:pt x="1685" y="4395"/>
                  <a:pt x="1812" y="4443"/>
                  <a:pt x="1929" y="4443"/>
                </a:cubicBezTo>
                <a:cubicBezTo>
                  <a:pt x="2056" y="4443"/>
                  <a:pt x="2173" y="4395"/>
                  <a:pt x="2270" y="4307"/>
                </a:cubicBezTo>
                <a:lnTo>
                  <a:pt x="4151" y="2427"/>
                </a:lnTo>
                <a:cubicBezTo>
                  <a:pt x="4335" y="2232"/>
                  <a:pt x="4491" y="1871"/>
                  <a:pt x="4491" y="1609"/>
                </a:cubicBezTo>
                <a:lnTo>
                  <a:pt x="4491" y="488"/>
                </a:lnTo>
                <a:cubicBezTo>
                  <a:pt x="4491" y="225"/>
                  <a:pt x="4277" y="1"/>
                  <a:pt x="4014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2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  <a:sym typeface="Arial"/>
            </a:endParaRPr>
          </a:p>
        </p:txBody>
      </p:sp>
      <p:sp>
        <p:nvSpPr>
          <p:cNvPr id="646" name="Google Shape;646;p29"/>
          <p:cNvSpPr/>
          <p:nvPr/>
        </p:nvSpPr>
        <p:spPr>
          <a:xfrm>
            <a:off x="4204553" y="2464135"/>
            <a:ext cx="804891" cy="804233"/>
          </a:xfrm>
          <a:custGeom>
            <a:avLst/>
            <a:gdLst/>
            <a:ahLst/>
            <a:cxnLst/>
            <a:rect l="l" t="t" r="r" b="b"/>
            <a:pathLst>
              <a:path w="12218" h="12208" extrusionOk="0">
                <a:moveTo>
                  <a:pt x="6109" y="975"/>
                </a:moveTo>
                <a:cubicBezTo>
                  <a:pt x="8934" y="975"/>
                  <a:pt x="11233" y="3274"/>
                  <a:pt x="11233" y="6109"/>
                </a:cubicBezTo>
                <a:cubicBezTo>
                  <a:pt x="11233" y="8934"/>
                  <a:pt x="8934" y="11233"/>
                  <a:pt x="6109" y="11233"/>
                </a:cubicBezTo>
                <a:cubicBezTo>
                  <a:pt x="3274" y="11233"/>
                  <a:pt x="975" y="8934"/>
                  <a:pt x="975" y="6109"/>
                </a:cubicBezTo>
                <a:cubicBezTo>
                  <a:pt x="975" y="3274"/>
                  <a:pt x="3274" y="975"/>
                  <a:pt x="6109" y="975"/>
                </a:cubicBezTo>
                <a:close/>
                <a:moveTo>
                  <a:pt x="6109" y="1"/>
                </a:moveTo>
                <a:cubicBezTo>
                  <a:pt x="2738" y="1"/>
                  <a:pt x="1" y="2738"/>
                  <a:pt x="1" y="6109"/>
                </a:cubicBezTo>
                <a:cubicBezTo>
                  <a:pt x="1" y="9471"/>
                  <a:pt x="2738" y="12208"/>
                  <a:pt x="6109" y="12208"/>
                </a:cubicBezTo>
                <a:cubicBezTo>
                  <a:pt x="9470" y="12208"/>
                  <a:pt x="12218" y="9471"/>
                  <a:pt x="12218" y="6109"/>
                </a:cubicBezTo>
                <a:cubicBezTo>
                  <a:pt x="12218" y="2738"/>
                  <a:pt x="9470" y="1"/>
                  <a:pt x="6109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2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  <a:sym typeface="Arial"/>
            </a:endParaRPr>
          </a:p>
        </p:txBody>
      </p:sp>
      <p:grpSp>
        <p:nvGrpSpPr>
          <p:cNvPr id="647" name="Google Shape;647;p29"/>
          <p:cNvGrpSpPr/>
          <p:nvPr/>
        </p:nvGrpSpPr>
        <p:grpSpPr>
          <a:xfrm>
            <a:off x="5014502" y="2278629"/>
            <a:ext cx="217659" cy="329379"/>
            <a:chOff x="5014502" y="2320690"/>
            <a:chExt cx="217659" cy="329379"/>
          </a:xfrm>
        </p:grpSpPr>
        <p:sp>
          <p:nvSpPr>
            <p:cNvPr id="648" name="Google Shape;648;p29"/>
            <p:cNvSpPr/>
            <p:nvPr/>
          </p:nvSpPr>
          <p:spPr>
            <a:xfrm>
              <a:off x="5018388" y="2612059"/>
              <a:ext cx="209886" cy="38011"/>
            </a:xfrm>
            <a:custGeom>
              <a:avLst/>
              <a:gdLst/>
              <a:ahLst/>
              <a:cxnLst/>
              <a:rect l="l" t="t" r="r" b="b"/>
              <a:pathLst>
                <a:path w="3186" h="577" extrusionOk="0">
                  <a:moveTo>
                    <a:pt x="282" y="1"/>
                  </a:moveTo>
                  <a:cubicBezTo>
                    <a:pt x="126" y="1"/>
                    <a:pt x="0" y="128"/>
                    <a:pt x="0" y="284"/>
                  </a:cubicBezTo>
                  <a:cubicBezTo>
                    <a:pt x="0" y="449"/>
                    <a:pt x="126" y="576"/>
                    <a:pt x="282" y="576"/>
                  </a:cubicBezTo>
                  <a:lnTo>
                    <a:pt x="2903" y="576"/>
                  </a:lnTo>
                  <a:cubicBezTo>
                    <a:pt x="3059" y="576"/>
                    <a:pt x="3186" y="449"/>
                    <a:pt x="3186" y="284"/>
                  </a:cubicBezTo>
                  <a:cubicBezTo>
                    <a:pt x="3186" y="128"/>
                    <a:pt x="3059" y="1"/>
                    <a:pt x="290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endParaRPr>
            </a:p>
          </p:txBody>
        </p:sp>
        <p:sp>
          <p:nvSpPr>
            <p:cNvPr id="649" name="Google Shape;649;p29"/>
            <p:cNvSpPr/>
            <p:nvPr/>
          </p:nvSpPr>
          <p:spPr>
            <a:xfrm>
              <a:off x="5014502" y="2320690"/>
              <a:ext cx="217659" cy="276093"/>
            </a:xfrm>
            <a:custGeom>
              <a:avLst/>
              <a:gdLst/>
              <a:ahLst/>
              <a:cxnLst/>
              <a:rect l="l" t="t" r="r" b="b"/>
              <a:pathLst>
                <a:path w="3304" h="4191" extrusionOk="0">
                  <a:moveTo>
                    <a:pt x="1365" y="1"/>
                  </a:moveTo>
                  <a:cubicBezTo>
                    <a:pt x="1199" y="1"/>
                    <a:pt x="1072" y="147"/>
                    <a:pt x="1072" y="332"/>
                  </a:cubicBezTo>
                  <a:cubicBezTo>
                    <a:pt x="1072" y="498"/>
                    <a:pt x="1179" y="635"/>
                    <a:pt x="1316" y="663"/>
                  </a:cubicBezTo>
                  <a:cubicBezTo>
                    <a:pt x="1033" y="2027"/>
                    <a:pt x="1" y="2778"/>
                    <a:pt x="1" y="3021"/>
                  </a:cubicBezTo>
                  <a:cubicBezTo>
                    <a:pt x="1" y="3294"/>
                    <a:pt x="302" y="4190"/>
                    <a:pt x="302" y="4190"/>
                  </a:cubicBezTo>
                  <a:lnTo>
                    <a:pt x="1530" y="4190"/>
                  </a:lnTo>
                  <a:lnTo>
                    <a:pt x="1530" y="4181"/>
                  </a:lnTo>
                  <a:lnTo>
                    <a:pt x="1774" y="4181"/>
                  </a:lnTo>
                  <a:lnTo>
                    <a:pt x="1774" y="4190"/>
                  </a:lnTo>
                  <a:lnTo>
                    <a:pt x="3001" y="4190"/>
                  </a:lnTo>
                  <a:cubicBezTo>
                    <a:pt x="3001" y="4190"/>
                    <a:pt x="3303" y="3294"/>
                    <a:pt x="3303" y="3021"/>
                  </a:cubicBezTo>
                  <a:cubicBezTo>
                    <a:pt x="3303" y="2778"/>
                    <a:pt x="2261" y="2027"/>
                    <a:pt x="1988" y="663"/>
                  </a:cubicBezTo>
                  <a:cubicBezTo>
                    <a:pt x="2125" y="635"/>
                    <a:pt x="2231" y="498"/>
                    <a:pt x="2231" y="332"/>
                  </a:cubicBezTo>
                  <a:cubicBezTo>
                    <a:pt x="2231" y="147"/>
                    <a:pt x="2095" y="1"/>
                    <a:pt x="1930" y="1"/>
                  </a:cubicBezTo>
                  <a:lnTo>
                    <a:pt x="1774" y="1"/>
                  </a:lnTo>
                  <a:lnTo>
                    <a:pt x="1774" y="674"/>
                  </a:lnTo>
                  <a:lnTo>
                    <a:pt x="1774" y="3216"/>
                  </a:lnTo>
                  <a:cubicBezTo>
                    <a:pt x="1744" y="3285"/>
                    <a:pt x="1696" y="3333"/>
                    <a:pt x="1647" y="3333"/>
                  </a:cubicBezTo>
                  <a:cubicBezTo>
                    <a:pt x="1598" y="3333"/>
                    <a:pt x="1560" y="3285"/>
                    <a:pt x="1530" y="3226"/>
                  </a:cubicBezTo>
                  <a:lnTo>
                    <a:pt x="1530" y="674"/>
                  </a:lnTo>
                  <a:lnTo>
                    <a:pt x="153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endParaRPr>
            </a:p>
          </p:txBody>
        </p:sp>
      </p:grpSp>
      <p:sp>
        <p:nvSpPr>
          <p:cNvPr id="653" name="Google Shape;653;p29"/>
          <p:cNvSpPr/>
          <p:nvPr/>
        </p:nvSpPr>
        <p:spPr>
          <a:xfrm>
            <a:off x="4950974" y="3163542"/>
            <a:ext cx="297898" cy="297898"/>
          </a:xfrm>
          <a:custGeom>
            <a:avLst/>
            <a:gdLst/>
            <a:ahLst/>
            <a:cxnLst/>
            <a:rect l="l" t="t" r="r" b="b"/>
            <a:pathLst>
              <a:path w="4522" h="4522" extrusionOk="0">
                <a:moveTo>
                  <a:pt x="1774" y="1189"/>
                </a:moveTo>
                <a:cubicBezTo>
                  <a:pt x="1813" y="1189"/>
                  <a:pt x="1852" y="1209"/>
                  <a:pt x="1900" y="1228"/>
                </a:cubicBezTo>
                <a:lnTo>
                  <a:pt x="3400" y="2096"/>
                </a:lnTo>
                <a:cubicBezTo>
                  <a:pt x="3556" y="2183"/>
                  <a:pt x="3556" y="2339"/>
                  <a:pt x="3400" y="2427"/>
                </a:cubicBezTo>
                <a:lnTo>
                  <a:pt x="1900" y="3294"/>
                </a:lnTo>
                <a:cubicBezTo>
                  <a:pt x="1852" y="3323"/>
                  <a:pt x="1813" y="3333"/>
                  <a:pt x="1774" y="3333"/>
                </a:cubicBezTo>
                <a:cubicBezTo>
                  <a:pt x="1676" y="3333"/>
                  <a:pt x="1608" y="3255"/>
                  <a:pt x="1608" y="3129"/>
                </a:cubicBezTo>
                <a:lnTo>
                  <a:pt x="1608" y="1394"/>
                </a:lnTo>
                <a:cubicBezTo>
                  <a:pt x="1608" y="1267"/>
                  <a:pt x="1676" y="1189"/>
                  <a:pt x="1774" y="1189"/>
                </a:cubicBezTo>
                <a:close/>
                <a:moveTo>
                  <a:pt x="2261" y="1"/>
                </a:moveTo>
                <a:cubicBezTo>
                  <a:pt x="1014" y="1"/>
                  <a:pt x="1" y="1014"/>
                  <a:pt x="1" y="2261"/>
                </a:cubicBezTo>
                <a:cubicBezTo>
                  <a:pt x="1" y="3508"/>
                  <a:pt x="1014" y="4521"/>
                  <a:pt x="2261" y="4521"/>
                </a:cubicBezTo>
                <a:cubicBezTo>
                  <a:pt x="3508" y="4521"/>
                  <a:pt x="4521" y="3508"/>
                  <a:pt x="4521" y="2261"/>
                </a:cubicBezTo>
                <a:cubicBezTo>
                  <a:pt x="4521" y="1014"/>
                  <a:pt x="3508" y="1"/>
                  <a:pt x="2261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2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  <a:sym typeface="Arial"/>
            </a:endParaRPr>
          </a:p>
        </p:txBody>
      </p:sp>
      <p:sp>
        <p:nvSpPr>
          <p:cNvPr id="654" name="Google Shape;654;p29"/>
          <p:cNvSpPr/>
          <p:nvPr/>
        </p:nvSpPr>
        <p:spPr>
          <a:xfrm>
            <a:off x="4429850" y="2689430"/>
            <a:ext cx="354289" cy="353696"/>
          </a:xfrm>
          <a:custGeom>
            <a:avLst/>
            <a:gdLst/>
            <a:ahLst/>
            <a:cxnLst/>
            <a:rect l="l" t="t" r="r" b="b"/>
            <a:pathLst>
              <a:path w="5378" h="5369" extrusionOk="0">
                <a:moveTo>
                  <a:pt x="2689" y="0"/>
                </a:moveTo>
                <a:cubicBezTo>
                  <a:pt x="1199" y="0"/>
                  <a:pt x="0" y="1199"/>
                  <a:pt x="0" y="2689"/>
                </a:cubicBezTo>
                <a:cubicBezTo>
                  <a:pt x="0" y="4170"/>
                  <a:pt x="1199" y="5369"/>
                  <a:pt x="2689" y="5369"/>
                </a:cubicBezTo>
                <a:cubicBezTo>
                  <a:pt x="4170" y="5369"/>
                  <a:pt x="5378" y="4170"/>
                  <a:pt x="5378" y="2689"/>
                </a:cubicBezTo>
                <a:cubicBezTo>
                  <a:pt x="5378" y="1199"/>
                  <a:pt x="4170" y="0"/>
                  <a:pt x="2689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2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  <a:sym typeface="Arial"/>
            </a:endParaRPr>
          </a:p>
        </p:txBody>
      </p:sp>
      <p:sp>
        <p:nvSpPr>
          <p:cNvPr id="2" name="Google Shape;153;p6">
            <a:extLst>
              <a:ext uri="{FF2B5EF4-FFF2-40B4-BE49-F238E27FC236}">
                <a16:creationId xmlns:a16="http://schemas.microsoft.com/office/drawing/2014/main" id="{469323AF-C0B1-1E79-5B65-D7E2C63D615B}"/>
              </a:ext>
            </a:extLst>
          </p:cNvPr>
          <p:cNvSpPr txBox="1">
            <a:spLocks/>
          </p:cNvSpPr>
          <p:nvPr/>
        </p:nvSpPr>
        <p:spPr>
          <a:xfrm>
            <a:off x="0" y="90829"/>
            <a:ext cx="9144000" cy="5558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72000" bIns="0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Fira Sans Extra Condensed"/>
              <a:buNone/>
              <a:defRPr sz="3000" b="1" i="0" u="none" strike="noStrike" cap="none">
                <a:solidFill>
                  <a:srgbClr val="000000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Roboto Condensed"/>
              <a:buNone/>
              <a:defRPr sz="3000" b="1" i="0" u="none" strike="noStrike" cap="none">
                <a:solidFill>
                  <a:srgbClr val="000000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Roboto Condensed"/>
              <a:buNone/>
              <a:defRPr sz="3000" b="1" i="0" u="none" strike="noStrike" cap="none">
                <a:solidFill>
                  <a:srgbClr val="000000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Roboto Condensed"/>
              <a:buNone/>
              <a:defRPr sz="3000" b="1" i="0" u="none" strike="noStrike" cap="none">
                <a:solidFill>
                  <a:srgbClr val="000000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Roboto Condensed"/>
              <a:buNone/>
              <a:defRPr sz="3000" b="1" i="0" u="none" strike="noStrike" cap="none">
                <a:solidFill>
                  <a:srgbClr val="000000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Roboto Condensed"/>
              <a:buNone/>
              <a:defRPr sz="3000" b="1" i="0" u="none" strike="noStrike" cap="none">
                <a:solidFill>
                  <a:srgbClr val="000000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Roboto Condensed"/>
              <a:buNone/>
              <a:defRPr sz="3000" b="1" i="0" u="none" strike="noStrike" cap="none">
                <a:solidFill>
                  <a:srgbClr val="000000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Roboto Condensed"/>
              <a:buNone/>
              <a:defRPr sz="3000" b="1" i="0" u="none" strike="noStrike" cap="none">
                <a:solidFill>
                  <a:srgbClr val="000000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Roboto Condensed"/>
              <a:buNone/>
              <a:defRPr sz="3000" b="1" i="0" u="none" strike="noStrike" cap="none">
                <a:solidFill>
                  <a:srgbClr val="000000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9pPr>
          </a:lstStyle>
          <a:p>
            <a:pPr>
              <a:buSzPts val="2000"/>
            </a:pPr>
            <a:r>
              <a:rPr lang="en-GB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HUY ĐỘNG NGUỒN LỰC TÀI CHÍNH VÀ ĐẦU TƯ</a:t>
            </a:r>
          </a:p>
          <a:p>
            <a:pPr>
              <a:buSzPts val="2000"/>
            </a:pPr>
            <a:r>
              <a:rPr lang="en-US" sz="18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 </a:t>
            </a:r>
            <a:r>
              <a:rPr lang="vi-VN" sz="18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CHUYỂN ĐỔI XANH ĐỐI VỚI NGÀNH NĂNG LƯỢNG</a:t>
            </a:r>
            <a:endParaRPr lang="en-GB" sz="1800" b="1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Google Shape;635;p29">
            <a:extLst>
              <a:ext uri="{FF2B5EF4-FFF2-40B4-BE49-F238E27FC236}">
                <a16:creationId xmlns:a16="http://schemas.microsoft.com/office/drawing/2014/main" id="{0069F157-04D3-718C-747E-078DCFA696DE}"/>
              </a:ext>
            </a:extLst>
          </p:cNvPr>
          <p:cNvSpPr txBox="1"/>
          <p:nvPr/>
        </p:nvSpPr>
        <p:spPr>
          <a:xfrm>
            <a:off x="6297562" y="2094392"/>
            <a:ext cx="2935895" cy="3486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GB" sz="1200" b="1" i="0" u="none" strike="noStrike" kern="0" cap="none" spc="0" normalizeH="0" baseline="0" noProof="0" dirty="0">
                <a:ln>
                  <a:noFill/>
                </a:ln>
                <a:solidFill>
                  <a:srgbClr val="97C153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Fira Sans Extra Condensed"/>
                <a:cs typeface="Times New Roman" panose="02020603050405020304" pitchFamily="18" charset="0"/>
                <a:sym typeface="Fira Sans Extra Condensed"/>
              </a:rPr>
              <a:t>CHÍNH SÁCH, CÔNG CỤ  HUY ĐỘNG NGUỒN LỰC</a:t>
            </a:r>
          </a:p>
        </p:txBody>
      </p:sp>
      <p:pic>
        <p:nvPicPr>
          <p:cNvPr id="7" name="Graphic 6" descr="Key outline">
            <a:extLst>
              <a:ext uri="{FF2B5EF4-FFF2-40B4-BE49-F238E27FC236}">
                <a16:creationId xmlns:a16="http://schemas.microsoft.com/office/drawing/2014/main" id="{2717E4AE-FA22-2C00-FCDA-E1199C66B1E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595981" y="3017984"/>
            <a:ext cx="624548" cy="624548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79AC502A-177C-FEAD-C802-101DBF53CB83}"/>
              </a:ext>
            </a:extLst>
          </p:cNvPr>
          <p:cNvSpPr txBox="1"/>
          <p:nvPr/>
        </p:nvSpPr>
        <p:spPr>
          <a:xfrm>
            <a:off x="5776891" y="764770"/>
            <a:ext cx="3358041" cy="13715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34950" marR="0" lvl="0" indent="-107950" algn="just">
              <a:lnSpc>
                <a:spcPct val="105000"/>
              </a:lnSpc>
              <a:spcBef>
                <a:spcPts val="0"/>
              </a:spcBef>
              <a:spcAft>
                <a:spcPts val="150"/>
              </a:spcAft>
              <a:buFont typeface="Times New Roman" panose="02020603050405020304" pitchFamily="18" charset="0"/>
              <a:buChar char="•"/>
              <a:tabLst>
                <a:tab pos="457200" algn="l"/>
              </a:tabLst>
            </a:pPr>
            <a:r>
              <a:rPr lang="vi-VN" sz="12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PPP</a:t>
            </a:r>
            <a:r>
              <a:rPr lang="en-US" sz="12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, NSNN/</a:t>
            </a:r>
            <a:r>
              <a:rPr lang="en-US" sz="12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Đầu</a:t>
            </a:r>
            <a:r>
              <a:rPr lang="en-US" sz="12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2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tư</a:t>
            </a:r>
            <a:r>
              <a:rPr lang="en-US" sz="12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2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công</a:t>
            </a:r>
            <a:r>
              <a:rPr lang="en-US" sz="12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,</a:t>
            </a:r>
          </a:p>
          <a:p>
            <a:pPr marL="234950" marR="0" lvl="0" indent="-107950" algn="just">
              <a:lnSpc>
                <a:spcPct val="105000"/>
              </a:lnSpc>
              <a:spcBef>
                <a:spcPts val="0"/>
              </a:spcBef>
              <a:spcAft>
                <a:spcPts val="150"/>
              </a:spcAft>
              <a:buFont typeface="Times New Roman" panose="02020603050405020304" pitchFamily="18" charset="0"/>
              <a:buChar char="•"/>
              <a:tabLst>
                <a:tab pos="457200" algn="l"/>
              </a:tabLst>
            </a:pPr>
            <a:r>
              <a:rPr lang="vi-VN" sz="12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Cơ chế </a:t>
            </a:r>
            <a:r>
              <a:rPr lang="en-US" sz="12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PTBV (</a:t>
            </a:r>
            <a:r>
              <a:rPr lang="vi-VN" sz="12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SDM</a:t>
            </a:r>
            <a:r>
              <a:rPr lang="en-US" sz="12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); </a:t>
            </a:r>
            <a:r>
              <a:rPr lang="en-US" sz="12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</a:t>
            </a:r>
            <a:r>
              <a:rPr lang="vi-VN" sz="12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hị trường các-bon </a:t>
            </a:r>
            <a:r>
              <a:rPr lang="en-US" sz="12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VN.</a:t>
            </a:r>
            <a:endParaRPr lang="en-GB" sz="1200" dirty="0">
              <a:solidFill>
                <a:srgbClr val="FF000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234950" marR="0" lvl="0" indent="-107950" algn="just">
              <a:lnSpc>
                <a:spcPct val="105000"/>
              </a:lnSpc>
              <a:spcBef>
                <a:spcPts val="0"/>
              </a:spcBef>
              <a:spcAft>
                <a:spcPts val="150"/>
              </a:spcAft>
              <a:buFont typeface="Times New Roman" panose="02020603050405020304" pitchFamily="18" charset="0"/>
              <a:buChar char="•"/>
              <a:tabLst>
                <a:tab pos="457200" algn="l"/>
              </a:tabLst>
            </a:pPr>
            <a:r>
              <a:rPr lang="en-GB" sz="12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Hệ</a:t>
            </a:r>
            <a:r>
              <a:rPr lang="en-GB" sz="12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GB" sz="12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sinh</a:t>
            </a:r>
            <a:r>
              <a:rPr lang="en-GB" sz="12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GB" sz="12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thái</a:t>
            </a:r>
            <a:r>
              <a:rPr lang="en-GB" sz="12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ĐMST</a:t>
            </a:r>
            <a:r>
              <a:rPr lang="en-GB" sz="12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; </a:t>
            </a:r>
            <a:r>
              <a:rPr lang="en-GB" sz="12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DN, </a:t>
            </a:r>
            <a:r>
              <a:rPr lang="en-GB" sz="12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khởi</a:t>
            </a:r>
            <a:r>
              <a:rPr lang="en-GB" sz="12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GB" sz="12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nghiệp</a:t>
            </a:r>
            <a:r>
              <a:rPr lang="en-GB" sz="12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GB" sz="12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xanh</a:t>
            </a:r>
            <a:r>
              <a:rPr lang="en-GB" sz="12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.</a:t>
            </a:r>
            <a:endParaRPr lang="en-GB" sz="1200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234950" marR="0" lvl="0" indent="-107950" algn="just">
              <a:lnSpc>
                <a:spcPct val="105000"/>
              </a:lnSpc>
              <a:spcBef>
                <a:spcPts val="0"/>
              </a:spcBef>
              <a:spcAft>
                <a:spcPts val="150"/>
              </a:spcAft>
              <a:buFont typeface="Times New Roman" panose="02020603050405020304" pitchFamily="18" charset="0"/>
              <a:buChar char="•"/>
              <a:tabLst>
                <a:tab pos="457200" algn="l"/>
              </a:tabLst>
            </a:pPr>
            <a:r>
              <a:rPr lang="en-GB" sz="12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Mua </a:t>
            </a:r>
            <a:r>
              <a:rPr lang="en-GB" sz="12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sắm</a:t>
            </a:r>
            <a:r>
              <a:rPr lang="en-GB" sz="12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GB" sz="12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công</a:t>
            </a:r>
            <a:r>
              <a:rPr lang="en-GB" sz="12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GB" sz="12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xanh</a:t>
            </a:r>
            <a:r>
              <a:rPr lang="en-GB" sz="12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; Thu, chi NSNN </a:t>
            </a:r>
            <a:r>
              <a:rPr lang="en-GB" sz="1200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cho</a:t>
            </a:r>
            <a:r>
              <a:rPr lang="en-GB" sz="12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TTX.</a:t>
            </a:r>
            <a:endParaRPr lang="en-GB" sz="1200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234950" marR="0" lvl="0" indent="-107950" algn="just">
              <a:lnSpc>
                <a:spcPct val="105000"/>
              </a:lnSpc>
              <a:spcBef>
                <a:spcPts val="0"/>
              </a:spcBef>
              <a:spcAft>
                <a:spcPts val="150"/>
              </a:spcAft>
              <a:buFont typeface="Times New Roman" panose="02020603050405020304" pitchFamily="18" charset="0"/>
              <a:buChar char="•"/>
              <a:tabLst>
                <a:tab pos="457200" algn="l"/>
              </a:tabLst>
            </a:pPr>
            <a:r>
              <a:rPr lang="en-GB" sz="12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Tín</a:t>
            </a:r>
            <a:r>
              <a:rPr lang="en-GB" sz="12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GB" sz="12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dụng</a:t>
            </a:r>
            <a:r>
              <a:rPr lang="en-GB" sz="12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GB" sz="12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xanh</a:t>
            </a:r>
            <a:r>
              <a:rPr lang="en-GB" sz="12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en-GB" sz="12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ngân</a:t>
            </a:r>
            <a:r>
              <a:rPr lang="en-GB" sz="12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GB" sz="12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hàng</a:t>
            </a:r>
            <a:r>
              <a:rPr lang="en-GB" sz="12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GB" sz="12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xanh</a:t>
            </a:r>
            <a:r>
              <a:rPr lang="en-GB" sz="12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.</a:t>
            </a:r>
            <a:endParaRPr lang="en-GB" sz="1200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234950" marR="0" lvl="0" indent="-107950" algn="just">
              <a:lnSpc>
                <a:spcPct val="105000"/>
              </a:lnSpc>
              <a:spcBef>
                <a:spcPts val="0"/>
              </a:spcBef>
              <a:spcAft>
                <a:spcPts val="150"/>
              </a:spcAft>
              <a:buFont typeface="Times New Roman" panose="02020603050405020304" pitchFamily="18" charset="0"/>
              <a:buChar char="•"/>
              <a:tabLst>
                <a:tab pos="457200" algn="l"/>
              </a:tabLst>
            </a:pPr>
            <a:r>
              <a:rPr lang="en-GB" sz="12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Trái</a:t>
            </a:r>
            <a:r>
              <a:rPr lang="en-GB" sz="12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GB" sz="12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phiếu</a:t>
            </a:r>
            <a:r>
              <a:rPr lang="en-GB" sz="12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GB" sz="12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xanh</a:t>
            </a:r>
            <a:r>
              <a:rPr lang="en-GB" sz="12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en-GB" sz="12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bảo</a:t>
            </a:r>
            <a:r>
              <a:rPr lang="en-GB" sz="12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GB" sz="12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hiểm</a:t>
            </a:r>
            <a:r>
              <a:rPr lang="en-GB" sz="12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GB" sz="12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xanh</a:t>
            </a:r>
            <a:r>
              <a:rPr lang="en-GB" sz="12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.</a:t>
            </a:r>
            <a:endParaRPr lang="en-GB" sz="1200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  <p:sp>
        <p:nvSpPr>
          <p:cNvPr id="14" name="Google Shape;628;p29">
            <a:extLst>
              <a:ext uri="{FF2B5EF4-FFF2-40B4-BE49-F238E27FC236}">
                <a16:creationId xmlns:a16="http://schemas.microsoft.com/office/drawing/2014/main" id="{6E8F7364-8933-7032-783C-2C337140C2D0}"/>
              </a:ext>
            </a:extLst>
          </p:cNvPr>
          <p:cNvSpPr/>
          <p:nvPr/>
        </p:nvSpPr>
        <p:spPr>
          <a:xfrm>
            <a:off x="1909490" y="3674411"/>
            <a:ext cx="1358131" cy="146973"/>
          </a:xfrm>
          <a:custGeom>
            <a:avLst/>
            <a:gdLst/>
            <a:ahLst/>
            <a:cxnLst/>
            <a:rect l="l" t="t" r="r" b="b"/>
            <a:pathLst>
              <a:path w="20616" h="2231" extrusionOk="0">
                <a:moveTo>
                  <a:pt x="16865" y="0"/>
                </a:moveTo>
                <a:lnTo>
                  <a:pt x="14820" y="2036"/>
                </a:lnTo>
                <a:lnTo>
                  <a:pt x="1" y="2036"/>
                </a:lnTo>
                <a:lnTo>
                  <a:pt x="1" y="2231"/>
                </a:lnTo>
                <a:lnTo>
                  <a:pt x="14898" y="2231"/>
                </a:lnTo>
                <a:lnTo>
                  <a:pt x="16943" y="195"/>
                </a:lnTo>
                <a:lnTo>
                  <a:pt x="20616" y="195"/>
                </a:lnTo>
                <a:lnTo>
                  <a:pt x="20616" y="0"/>
                </a:lnTo>
                <a:close/>
              </a:path>
            </a:pathLst>
          </a:custGeom>
          <a:solidFill>
            <a:schemeClr val="accent4"/>
          </a:solidFill>
          <a:ln>
            <a:solidFill>
              <a:schemeClr val="bg1">
                <a:lumMod val="60000"/>
                <a:lumOff val="40000"/>
              </a:schemeClr>
            </a:solidFill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2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  <a:sym typeface="Arial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14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fade/>
  </p:transition>
</p:sld>
</file>

<file path=ppt/theme/theme1.xml><?xml version="1.0" encoding="utf-8"?>
<a:theme xmlns:a="http://schemas.openxmlformats.org/drawingml/2006/main" name="Master English">
  <a:themeElements>
    <a:clrScheme name="Red">
      <a:dk1>
        <a:sysClr val="windowText" lastClr="000000"/>
      </a:dk1>
      <a:lt1>
        <a:sysClr val="window" lastClr="FFFFFF"/>
      </a:lt1>
      <a:dk2>
        <a:srgbClr val="323232"/>
      </a:dk2>
      <a:lt2>
        <a:srgbClr val="E5C243"/>
      </a:lt2>
      <a:accent1>
        <a:srgbClr val="A5300F"/>
      </a:accent1>
      <a:accent2>
        <a:srgbClr val="D55816"/>
      </a:accent2>
      <a:accent3>
        <a:srgbClr val="E19825"/>
      </a:accent3>
      <a:accent4>
        <a:srgbClr val="B19C7D"/>
      </a:accent4>
      <a:accent5>
        <a:srgbClr val="7F5F52"/>
      </a:accent5>
      <a:accent6>
        <a:srgbClr val="B27D49"/>
      </a:accent6>
      <a:hlink>
        <a:srgbClr val="6B9F25"/>
      </a:hlink>
      <a:folHlink>
        <a:srgbClr val="B26B0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Business Process Infographics by Slidesgo">
  <a:themeElements>
    <a:clrScheme name="Simple Light">
      <a:dk1>
        <a:srgbClr val="00B2BC"/>
      </a:dk1>
      <a:lt1>
        <a:srgbClr val="2AA964"/>
      </a:lt1>
      <a:dk2>
        <a:srgbClr val="97C153"/>
      </a:dk2>
      <a:lt2>
        <a:srgbClr val="000000"/>
      </a:lt2>
      <a:accent1>
        <a:srgbClr val="00B2BC"/>
      </a:accent1>
      <a:accent2>
        <a:srgbClr val="2AA964"/>
      </a:accent2>
      <a:accent3>
        <a:srgbClr val="97C153"/>
      </a:accent3>
      <a:accent4>
        <a:srgbClr val="FFE641"/>
      </a:accent4>
      <a:accent5>
        <a:srgbClr val="F9B93D"/>
      </a:accent5>
      <a:accent6>
        <a:srgbClr val="F48F35"/>
      </a:accent6>
      <a:hlink>
        <a:srgbClr val="00B2BC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imes New Roman-Arial">
      <a:majorFont>
        <a:latin typeface="Times New Roman" panose="02020603050405020304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明朝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23003</TotalTime>
  <Words>1300</Words>
  <Application>Microsoft Office PowerPoint</Application>
  <PresentationFormat>On-screen Show (16:9)</PresentationFormat>
  <Paragraphs>190</Paragraphs>
  <Slides>9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9</vt:i4>
      </vt:variant>
    </vt:vector>
  </HeadingPairs>
  <TitlesOfParts>
    <vt:vector size="20" baseType="lpstr">
      <vt:lpstr>Arial</vt:lpstr>
      <vt:lpstr>Calibri</vt:lpstr>
      <vt:lpstr>Fira Sans Extra Condensed</vt:lpstr>
      <vt:lpstr>Noto Sans Symbols</vt:lpstr>
      <vt:lpstr>Roboto Condensed</vt:lpstr>
      <vt:lpstr>Times New Roman</vt:lpstr>
      <vt:lpstr>Times New Roman (Headings)</vt:lpstr>
      <vt:lpstr>Master English</vt:lpstr>
      <vt:lpstr>Office Theme</vt:lpstr>
      <vt:lpstr>1_Office Theme</vt:lpstr>
      <vt:lpstr>Business Process Infographics by Slidesgo</vt:lpstr>
      <vt:lpstr>TRIỂN KHAI TĂNG TRƯỞNG XANH  TRONG BỐI CẢNH TRONG NƯỚC VÀ QUỐC TẾ MỚI  HƯỚNG TỚI MỤC TIÊU PHÁT THẢI RÒNG BẰNG “0”</vt:lpstr>
      <vt:lpstr>NỘI DUNG</vt:lpstr>
      <vt:lpstr>CHIẾN LƯỢC TĂNG TRƯỞNG XANH HƯỚNG TỚI PTR0 VÀO 2050</vt:lpstr>
      <vt:lpstr>CẬP NHẬT MỤC TIÊU TĂNG TRƯỞNG XANH HƯỚNG TỚI PTR0</vt:lpstr>
      <vt:lpstr>KẾ HOẠCH HÀNH ĐỘNG TĂNG TRƯỞNG XANH</vt:lpstr>
      <vt:lpstr>PowerPoint Presentation</vt:lpstr>
      <vt:lpstr>ĐẦU TƯ CHO CHUYỂN ĐỔI XANH ĐỐI VỚI NGÀNH NĂNG LƯỢNG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Tổng Quan quá trình xây dựng Chiến Lược Quốc Gia Tăng Trưởng Xanh Giai Đoạn 2012–2020</dc:title>
  <dc:creator>Bauer, Vanessa GIZ</dc:creator>
  <cp:lastModifiedBy>Niamh McGrath, Mainstream</cp:lastModifiedBy>
  <cp:revision>629</cp:revision>
  <cp:lastPrinted>2021-03-25T10:35:07Z</cp:lastPrinted>
  <dcterms:created xsi:type="dcterms:W3CDTF">2017-09-14T11:33:37Z</dcterms:created>
  <dcterms:modified xsi:type="dcterms:W3CDTF">2022-11-30T06:48:42Z</dcterms:modified>
</cp:coreProperties>
</file>